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Abril Fatface"/>
      <p:regular r:id="rId17"/>
    </p:embeddedFont>
    <p:embeddedFont>
      <p:font typeface="Frank Ruhl Libre"/>
      <p:regular r:id="rId18"/>
      <p:bold r:id="rId19"/>
    </p:embeddedFont>
    <p:embeddedFont>
      <p:font typeface="Bodoni"/>
      <p:regular r:id="rId20"/>
      <p:bold r:id="rId21"/>
      <p:italic r:id="rId22"/>
      <p:boldItalic r:id="rId23"/>
    </p:embeddedFont>
    <p:embeddedFont>
      <p:font typeface="Fira Sans"/>
      <p:regular r:id="rId24"/>
      <p:bold r:id="rId25"/>
      <p:italic r:id="rId26"/>
      <p:boldItalic r:id="rId27"/>
    </p:embeddedFont>
    <p:embeddedFont>
      <p:font typeface="PT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TSans-boldItalic.fntdata"/><Relationship Id="rId30" Type="http://schemas.openxmlformats.org/officeDocument/2006/relationships/font" Target="fonts/PTSans-italic.fntdata"/><Relationship Id="rId20" Type="http://schemas.openxmlformats.org/officeDocument/2006/relationships/font" Target="fonts/Bodoni-regular.fntdata"/><Relationship Id="rId22" Type="http://schemas.openxmlformats.org/officeDocument/2006/relationships/font" Target="fonts/Bodoni-italic.fntdata"/><Relationship Id="rId21" Type="http://schemas.openxmlformats.org/officeDocument/2006/relationships/font" Target="fonts/Bodoni-bold.fntdata"/><Relationship Id="rId24" Type="http://schemas.openxmlformats.org/officeDocument/2006/relationships/font" Target="fonts/FiraSans-regular.fntdata"/><Relationship Id="rId23" Type="http://schemas.openxmlformats.org/officeDocument/2006/relationships/font" Target="fonts/Bodoni-boldItalic.fntdata"/><Relationship Id="rId26" Type="http://schemas.openxmlformats.org/officeDocument/2006/relationships/font" Target="fonts/FiraSans-italic.fntdata"/><Relationship Id="rId25" Type="http://schemas.openxmlformats.org/officeDocument/2006/relationships/font" Target="fonts/FiraSans-bold.fntdata"/><Relationship Id="rId28" Type="http://schemas.openxmlformats.org/officeDocument/2006/relationships/font" Target="fonts/PTSans-regular.fntdata"/><Relationship Id="rId27" Type="http://schemas.openxmlformats.org/officeDocument/2006/relationships/font" Target="fonts/FiraSans-boldItalic.fntdata"/><Relationship Id="rId29" Type="http://schemas.openxmlformats.org/officeDocument/2006/relationships/font" Target="fonts/PTSans-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brilFatface-regular.fntdata"/><Relationship Id="rId16" Type="http://schemas.openxmlformats.org/officeDocument/2006/relationships/slide" Target="slides/slide12.xml"/><Relationship Id="rId19" Type="http://schemas.openxmlformats.org/officeDocument/2006/relationships/font" Target="fonts/FrankRuhlLibre-bold.fntdata"/><Relationship Id="rId18" Type="http://schemas.openxmlformats.org/officeDocument/2006/relationships/font" Target="fonts/FrankRuhlLibre-regular.fntdata"/></Relationships>
</file>

<file path=ppt/media/image1.png>
</file>

<file path=ppt/media/image10.png>
</file>

<file path=ppt/media/image15.png>
</file>

<file path=ppt/media/image16.png>
</file>

<file path=ppt/media/image18.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34.png>
</file>

<file path=ppt/media/image35.png>
</file>

<file path=ppt/media/image37.png>
</file>

<file path=ppt/media/image39.png>
</file>

<file path=ppt/media/image40.jpg>
</file>

<file path=ppt/media/image41.jpg>
</file>

<file path=ppt/media/image42.jpg>
</file>

<file path=ppt/media/image44.jpg>
</file>

<file path=ppt/media/image45.png>
</file>

<file path=ppt/media/image50.png>
</file>

<file path=ppt/media/image51.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3b76b1884c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3b76b1884c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48d5ec7c46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48d5ec7c46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3687467e27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3687467e27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b3f9adf85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b3f9adf85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3b76b1884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3b76b1884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48d5ec7c4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48d5ec7c4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b76b1884c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3b76b1884c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48e6e2ac5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48e6e2ac5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48e6e2ac58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148e6e2ac5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8f08553c2_0_15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8f08553c2_0_15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493d50046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493d50046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956756" y="1139838"/>
            <a:ext cx="5230500" cy="24183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956750" y="3558149"/>
            <a:ext cx="5230500" cy="4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11"/>
          <p:cNvSpPr txBox="1"/>
          <p:nvPr>
            <p:ph hasCustomPrompt="1" type="title"/>
          </p:nvPr>
        </p:nvSpPr>
        <p:spPr>
          <a:xfrm>
            <a:off x="1311150" y="1984950"/>
            <a:ext cx="6521700" cy="14382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p:nvPr>
            <p:ph idx="1" type="body"/>
          </p:nvPr>
        </p:nvSpPr>
        <p:spPr>
          <a:xfrm>
            <a:off x="1311150" y="3423150"/>
            <a:ext cx="6521700" cy="4821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7" name="Shape 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1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0" name="Google Shape;40;p13"/>
          <p:cNvSpPr txBox="1"/>
          <p:nvPr>
            <p:ph hasCustomPrompt="1" idx="2" type="title"/>
          </p:nvPr>
        </p:nvSpPr>
        <p:spPr>
          <a:xfrm>
            <a:off x="765314" y="1668650"/>
            <a:ext cx="862500" cy="655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1" name="Google Shape;41;p13"/>
          <p:cNvSpPr txBox="1"/>
          <p:nvPr>
            <p:ph idx="3" type="title"/>
          </p:nvPr>
        </p:nvSpPr>
        <p:spPr>
          <a:xfrm>
            <a:off x="1627612" y="1668650"/>
            <a:ext cx="2814900" cy="514200"/>
          </a:xfrm>
          <a:prstGeom prst="rect">
            <a:avLst/>
          </a:prstGeom>
        </p:spPr>
        <p:txBody>
          <a:bodyPr anchorCtr="0" anchor="b" bIns="91425" lIns="91425" spcFirstLastPara="1" rIns="91425" wrap="square" tIns="91425">
            <a:noAutofit/>
          </a:bodyPr>
          <a:lstStyle>
            <a:lvl1pPr lvl="0" algn="l">
              <a:spcBef>
                <a:spcPts val="0"/>
              </a:spcBef>
              <a:spcAft>
                <a:spcPts val="0"/>
              </a:spcAft>
              <a:buSzPts val="2400"/>
              <a:buNone/>
              <a:defRPr sz="2400"/>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2" name="Google Shape;42;p13"/>
          <p:cNvSpPr txBox="1"/>
          <p:nvPr>
            <p:ph idx="1" type="subTitle"/>
          </p:nvPr>
        </p:nvSpPr>
        <p:spPr>
          <a:xfrm>
            <a:off x="1627612" y="2157875"/>
            <a:ext cx="2814900" cy="5727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p:txBody>
      </p:sp>
      <p:sp>
        <p:nvSpPr>
          <p:cNvPr id="43" name="Google Shape;43;p13"/>
          <p:cNvSpPr txBox="1"/>
          <p:nvPr>
            <p:ph hasCustomPrompt="1" idx="4" type="title"/>
          </p:nvPr>
        </p:nvSpPr>
        <p:spPr>
          <a:xfrm>
            <a:off x="4701438" y="1668650"/>
            <a:ext cx="862500" cy="655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4" name="Google Shape;44;p13"/>
          <p:cNvSpPr txBox="1"/>
          <p:nvPr>
            <p:ph idx="5" type="title"/>
          </p:nvPr>
        </p:nvSpPr>
        <p:spPr>
          <a:xfrm>
            <a:off x="5563879" y="1668650"/>
            <a:ext cx="28149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5" name="Google Shape;45;p13"/>
          <p:cNvSpPr txBox="1"/>
          <p:nvPr>
            <p:ph idx="6" type="subTitle"/>
          </p:nvPr>
        </p:nvSpPr>
        <p:spPr>
          <a:xfrm>
            <a:off x="5563879" y="2157875"/>
            <a:ext cx="2814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46" name="Google Shape;46;p13"/>
          <p:cNvSpPr txBox="1"/>
          <p:nvPr>
            <p:ph hasCustomPrompt="1" idx="7" type="title"/>
          </p:nvPr>
        </p:nvSpPr>
        <p:spPr>
          <a:xfrm>
            <a:off x="765162" y="3334250"/>
            <a:ext cx="862500" cy="655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7" name="Google Shape;47;p13"/>
          <p:cNvSpPr txBox="1"/>
          <p:nvPr>
            <p:ph idx="8" type="title"/>
          </p:nvPr>
        </p:nvSpPr>
        <p:spPr>
          <a:xfrm>
            <a:off x="1627612" y="3334250"/>
            <a:ext cx="28149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8" name="Google Shape;48;p13"/>
          <p:cNvSpPr txBox="1"/>
          <p:nvPr>
            <p:ph idx="9" type="subTitle"/>
          </p:nvPr>
        </p:nvSpPr>
        <p:spPr>
          <a:xfrm>
            <a:off x="1627612" y="3823475"/>
            <a:ext cx="2814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49" name="Google Shape;49;p13"/>
          <p:cNvSpPr txBox="1"/>
          <p:nvPr>
            <p:ph hasCustomPrompt="1" idx="13" type="title"/>
          </p:nvPr>
        </p:nvSpPr>
        <p:spPr>
          <a:xfrm>
            <a:off x="4701588" y="3334250"/>
            <a:ext cx="862500" cy="655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50" name="Google Shape;50;p13"/>
          <p:cNvSpPr txBox="1"/>
          <p:nvPr>
            <p:ph idx="14" type="title"/>
          </p:nvPr>
        </p:nvSpPr>
        <p:spPr>
          <a:xfrm>
            <a:off x="5563879" y="3334250"/>
            <a:ext cx="28149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1" name="Google Shape;51;p13"/>
          <p:cNvSpPr txBox="1"/>
          <p:nvPr>
            <p:ph idx="15" type="subTitle"/>
          </p:nvPr>
        </p:nvSpPr>
        <p:spPr>
          <a:xfrm>
            <a:off x="5563879" y="3823475"/>
            <a:ext cx="2814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7_1">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4" name="Google Shape;54;p14"/>
          <p:cNvSpPr txBox="1"/>
          <p:nvPr>
            <p:ph hasCustomPrompt="1" idx="2" type="title"/>
          </p:nvPr>
        </p:nvSpPr>
        <p:spPr>
          <a:xfrm>
            <a:off x="1502975" y="1254596"/>
            <a:ext cx="8625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55" name="Google Shape;55;p14"/>
          <p:cNvSpPr txBox="1"/>
          <p:nvPr>
            <p:ph idx="3" type="title"/>
          </p:nvPr>
        </p:nvSpPr>
        <p:spPr>
          <a:xfrm>
            <a:off x="713237" y="1789250"/>
            <a:ext cx="24420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6" name="Google Shape;56;p14"/>
          <p:cNvSpPr txBox="1"/>
          <p:nvPr>
            <p:ph idx="1" type="subTitle"/>
          </p:nvPr>
        </p:nvSpPr>
        <p:spPr>
          <a:xfrm>
            <a:off x="713237" y="2234073"/>
            <a:ext cx="244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57" name="Google Shape;57;p14"/>
          <p:cNvSpPr txBox="1"/>
          <p:nvPr>
            <p:ph hasCustomPrompt="1" idx="4" type="title"/>
          </p:nvPr>
        </p:nvSpPr>
        <p:spPr>
          <a:xfrm>
            <a:off x="6778398" y="1254596"/>
            <a:ext cx="8625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58" name="Google Shape;58;p14"/>
          <p:cNvSpPr txBox="1"/>
          <p:nvPr>
            <p:ph idx="5" type="title"/>
          </p:nvPr>
        </p:nvSpPr>
        <p:spPr>
          <a:xfrm>
            <a:off x="5988725" y="1789250"/>
            <a:ext cx="24420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9" name="Google Shape;59;p14"/>
          <p:cNvSpPr txBox="1"/>
          <p:nvPr>
            <p:ph idx="6" type="subTitle"/>
          </p:nvPr>
        </p:nvSpPr>
        <p:spPr>
          <a:xfrm>
            <a:off x="5988725" y="2234074"/>
            <a:ext cx="244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60" name="Google Shape;60;p14"/>
          <p:cNvSpPr txBox="1"/>
          <p:nvPr>
            <p:ph hasCustomPrompt="1" idx="7" type="title"/>
          </p:nvPr>
        </p:nvSpPr>
        <p:spPr>
          <a:xfrm>
            <a:off x="2821925" y="3056396"/>
            <a:ext cx="8625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1" name="Google Shape;61;p14"/>
          <p:cNvSpPr txBox="1"/>
          <p:nvPr>
            <p:ph idx="8" type="title"/>
          </p:nvPr>
        </p:nvSpPr>
        <p:spPr>
          <a:xfrm>
            <a:off x="2032187" y="3591050"/>
            <a:ext cx="24420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2" name="Google Shape;62;p14"/>
          <p:cNvSpPr txBox="1"/>
          <p:nvPr>
            <p:ph idx="9" type="subTitle"/>
          </p:nvPr>
        </p:nvSpPr>
        <p:spPr>
          <a:xfrm>
            <a:off x="2032187" y="4035873"/>
            <a:ext cx="244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63" name="Google Shape;63;p14"/>
          <p:cNvSpPr txBox="1"/>
          <p:nvPr>
            <p:ph hasCustomPrompt="1" idx="13" type="title"/>
          </p:nvPr>
        </p:nvSpPr>
        <p:spPr>
          <a:xfrm>
            <a:off x="5459573" y="3056396"/>
            <a:ext cx="8625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4" name="Google Shape;64;p14"/>
          <p:cNvSpPr txBox="1"/>
          <p:nvPr>
            <p:ph idx="14" type="title"/>
          </p:nvPr>
        </p:nvSpPr>
        <p:spPr>
          <a:xfrm>
            <a:off x="4669826" y="3591050"/>
            <a:ext cx="24420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5" name="Google Shape;65;p14"/>
          <p:cNvSpPr txBox="1"/>
          <p:nvPr>
            <p:ph idx="15" type="subTitle"/>
          </p:nvPr>
        </p:nvSpPr>
        <p:spPr>
          <a:xfrm>
            <a:off x="4669826" y="4035873"/>
            <a:ext cx="244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66" name="Google Shape;66;p14"/>
          <p:cNvSpPr txBox="1"/>
          <p:nvPr>
            <p:ph hasCustomPrompt="1" idx="16" type="title"/>
          </p:nvPr>
        </p:nvSpPr>
        <p:spPr>
          <a:xfrm>
            <a:off x="4140725" y="1254596"/>
            <a:ext cx="8625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7" name="Google Shape;67;p14"/>
          <p:cNvSpPr txBox="1"/>
          <p:nvPr>
            <p:ph idx="17" type="title"/>
          </p:nvPr>
        </p:nvSpPr>
        <p:spPr>
          <a:xfrm>
            <a:off x="3350987" y="1789250"/>
            <a:ext cx="24420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8" name="Google Shape;68;p14"/>
          <p:cNvSpPr txBox="1"/>
          <p:nvPr>
            <p:ph idx="18" type="subTitle"/>
          </p:nvPr>
        </p:nvSpPr>
        <p:spPr>
          <a:xfrm>
            <a:off x="3350987" y="2234073"/>
            <a:ext cx="244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15"/>
          <p:cNvSpPr txBox="1"/>
          <p:nvPr>
            <p:ph type="title"/>
          </p:nvPr>
        </p:nvSpPr>
        <p:spPr>
          <a:xfrm>
            <a:off x="2075838" y="4076675"/>
            <a:ext cx="49923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1" name="Google Shape;71;p15"/>
          <p:cNvSpPr txBox="1"/>
          <p:nvPr>
            <p:ph idx="1" type="subTitle"/>
          </p:nvPr>
        </p:nvSpPr>
        <p:spPr>
          <a:xfrm>
            <a:off x="2075850" y="2887963"/>
            <a:ext cx="4992300" cy="11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9">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16"/>
          <p:cNvSpPr txBox="1"/>
          <p:nvPr>
            <p:ph type="title"/>
          </p:nvPr>
        </p:nvSpPr>
        <p:spPr>
          <a:xfrm>
            <a:off x="1089975" y="2290049"/>
            <a:ext cx="3437100" cy="8778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SzPts val="3600"/>
              <a:buNone/>
              <a:defRPr sz="5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4" name="Google Shape;74;p16"/>
          <p:cNvSpPr txBox="1"/>
          <p:nvPr>
            <p:ph hasCustomPrompt="1" idx="2" type="title"/>
          </p:nvPr>
        </p:nvSpPr>
        <p:spPr>
          <a:xfrm>
            <a:off x="2081650" y="1186050"/>
            <a:ext cx="1453800" cy="110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5" name="Google Shape;75;p16"/>
          <p:cNvSpPr txBox="1"/>
          <p:nvPr>
            <p:ph idx="1" type="subTitle"/>
          </p:nvPr>
        </p:nvSpPr>
        <p:spPr>
          <a:xfrm>
            <a:off x="1356150" y="3256650"/>
            <a:ext cx="2904600" cy="70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9_1">
    <p:bg>
      <p:bgPr>
        <a:blipFill>
          <a:blip r:embed="rId2">
            <a:alphaModFix/>
          </a:blip>
          <a:stretch>
            <a:fillRect/>
          </a:stretch>
        </a:blipFill>
      </p:bgPr>
    </p:bg>
    <p:spTree>
      <p:nvGrpSpPr>
        <p:cNvPr id="76" name="Shape 76"/>
        <p:cNvGrpSpPr/>
        <p:nvPr/>
      </p:nvGrpSpPr>
      <p:grpSpPr>
        <a:xfrm>
          <a:off x="0" y="0"/>
          <a:ext cx="0" cy="0"/>
          <a:chOff x="0" y="0"/>
          <a:chExt cx="0" cy="0"/>
        </a:xfrm>
      </p:grpSpPr>
      <p:sp>
        <p:nvSpPr>
          <p:cNvPr id="77" name="Google Shape;77;p17"/>
          <p:cNvSpPr txBox="1"/>
          <p:nvPr>
            <p:ph type="title"/>
          </p:nvPr>
        </p:nvSpPr>
        <p:spPr>
          <a:xfrm>
            <a:off x="2198550" y="2632625"/>
            <a:ext cx="47469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 name="Google Shape;78;p17"/>
          <p:cNvSpPr txBox="1"/>
          <p:nvPr>
            <p:ph hasCustomPrompt="1" idx="2" type="title"/>
          </p:nvPr>
        </p:nvSpPr>
        <p:spPr>
          <a:xfrm>
            <a:off x="3571250" y="1198900"/>
            <a:ext cx="2001600" cy="132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1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9" name="Google Shape;79;p17"/>
          <p:cNvSpPr txBox="1"/>
          <p:nvPr>
            <p:ph idx="1" type="subTitle"/>
          </p:nvPr>
        </p:nvSpPr>
        <p:spPr>
          <a:xfrm>
            <a:off x="2198550" y="3458301"/>
            <a:ext cx="4746900" cy="4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9_1_1">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8"/>
          <p:cNvSpPr txBox="1"/>
          <p:nvPr>
            <p:ph type="title"/>
          </p:nvPr>
        </p:nvSpPr>
        <p:spPr>
          <a:xfrm>
            <a:off x="4371025" y="2290050"/>
            <a:ext cx="3928800" cy="8778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SzPts val="3600"/>
              <a:buNone/>
              <a:defRPr sz="5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2" name="Google Shape;82;p18"/>
          <p:cNvSpPr txBox="1"/>
          <p:nvPr>
            <p:ph hasCustomPrompt="1" idx="2" type="title"/>
          </p:nvPr>
        </p:nvSpPr>
        <p:spPr>
          <a:xfrm>
            <a:off x="5608525" y="1186050"/>
            <a:ext cx="1453800" cy="110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 name="Google Shape;83;p18"/>
          <p:cNvSpPr txBox="1"/>
          <p:nvPr>
            <p:ph idx="1" type="subTitle"/>
          </p:nvPr>
        </p:nvSpPr>
        <p:spPr>
          <a:xfrm>
            <a:off x="4883025" y="3256650"/>
            <a:ext cx="2904600" cy="70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9_1_1_1">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19"/>
          <p:cNvSpPr txBox="1"/>
          <p:nvPr>
            <p:ph type="title"/>
          </p:nvPr>
        </p:nvSpPr>
        <p:spPr>
          <a:xfrm>
            <a:off x="1227500" y="2886600"/>
            <a:ext cx="4474800" cy="8778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SzPts val="3600"/>
              <a:buNone/>
              <a:defRPr sz="5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9"/>
          <p:cNvSpPr txBox="1"/>
          <p:nvPr>
            <p:ph hasCustomPrompt="1" idx="2" type="title"/>
          </p:nvPr>
        </p:nvSpPr>
        <p:spPr>
          <a:xfrm>
            <a:off x="1649900" y="1413900"/>
            <a:ext cx="1453800" cy="110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7" name="Google Shape;87;p19"/>
          <p:cNvSpPr txBox="1"/>
          <p:nvPr>
            <p:ph idx="1" type="subTitle"/>
          </p:nvPr>
        </p:nvSpPr>
        <p:spPr>
          <a:xfrm>
            <a:off x="1227500" y="3764400"/>
            <a:ext cx="4474800" cy="48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2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0" name="Google Shape;90;p20"/>
          <p:cNvSpPr txBox="1"/>
          <p:nvPr>
            <p:ph idx="2" type="title"/>
          </p:nvPr>
        </p:nvSpPr>
        <p:spPr>
          <a:xfrm>
            <a:off x="719527" y="2570975"/>
            <a:ext cx="2388300" cy="51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1" name="Google Shape;91;p20"/>
          <p:cNvSpPr txBox="1"/>
          <p:nvPr>
            <p:ph idx="1" type="subTitle"/>
          </p:nvPr>
        </p:nvSpPr>
        <p:spPr>
          <a:xfrm>
            <a:off x="719525" y="3108687"/>
            <a:ext cx="2388300" cy="1062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92" name="Google Shape;92;p20"/>
          <p:cNvSpPr txBox="1"/>
          <p:nvPr>
            <p:ph idx="3" type="title"/>
          </p:nvPr>
        </p:nvSpPr>
        <p:spPr>
          <a:xfrm>
            <a:off x="6036176" y="2594475"/>
            <a:ext cx="23883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3" name="Google Shape;93;p20"/>
          <p:cNvSpPr txBox="1"/>
          <p:nvPr>
            <p:ph idx="4" type="subTitle"/>
          </p:nvPr>
        </p:nvSpPr>
        <p:spPr>
          <a:xfrm>
            <a:off x="6036175" y="3132193"/>
            <a:ext cx="2388300" cy="1062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072900" y="1907700"/>
            <a:ext cx="4746900" cy="841800"/>
          </a:xfrm>
          <a:prstGeom prst="rect">
            <a:avLst/>
          </a:prstGeom>
        </p:spPr>
        <p:txBody>
          <a:bodyPr anchorCtr="0" anchor="b" bIns="91425" lIns="91425" spcFirstLastPara="1" rIns="91425" wrap="square" tIns="91425">
            <a:noAutofit/>
          </a:bodyPr>
          <a:lstStyle>
            <a:lvl1pPr lvl="0" algn="l">
              <a:spcBef>
                <a:spcPts val="0"/>
              </a:spcBef>
              <a:spcAft>
                <a:spcPts val="0"/>
              </a:spcAft>
              <a:buSzPts val="3600"/>
              <a:buNone/>
              <a:defRPr sz="5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1248000" y="1907700"/>
            <a:ext cx="1748700" cy="132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1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 name="Google Shape;14;p3"/>
          <p:cNvSpPr txBox="1"/>
          <p:nvPr>
            <p:ph idx="1" type="subTitle"/>
          </p:nvPr>
        </p:nvSpPr>
        <p:spPr>
          <a:xfrm>
            <a:off x="3072900" y="2733376"/>
            <a:ext cx="4746900" cy="4863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_1_1">
    <p:bg>
      <p:bgPr>
        <a:blipFill>
          <a:blip r:embed="rId2">
            <a:alphaModFix/>
          </a:blip>
          <a:stretch>
            <a:fillRect/>
          </a:stretch>
        </a:blipFill>
      </p:bgPr>
    </p:bg>
    <p:spTree>
      <p:nvGrpSpPr>
        <p:cNvPr id="94" name="Shape 94"/>
        <p:cNvGrpSpPr/>
        <p:nvPr/>
      </p:nvGrpSpPr>
      <p:grpSpPr>
        <a:xfrm>
          <a:off x="0" y="0"/>
          <a:ext cx="0" cy="0"/>
          <a:chOff x="0" y="0"/>
          <a:chExt cx="0" cy="0"/>
        </a:xfrm>
      </p:grpSpPr>
      <p:sp>
        <p:nvSpPr>
          <p:cNvPr id="95" name="Google Shape;95;p2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6" name="Google Shape;96;p21"/>
          <p:cNvSpPr txBox="1"/>
          <p:nvPr>
            <p:ph idx="2" type="title"/>
          </p:nvPr>
        </p:nvSpPr>
        <p:spPr>
          <a:xfrm>
            <a:off x="1503450" y="4094375"/>
            <a:ext cx="22413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7" name="Google Shape;97;p21"/>
          <p:cNvSpPr txBox="1"/>
          <p:nvPr>
            <p:ph idx="1" type="subTitle"/>
          </p:nvPr>
        </p:nvSpPr>
        <p:spPr>
          <a:xfrm>
            <a:off x="1503463" y="1962125"/>
            <a:ext cx="2241300" cy="16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98" name="Google Shape;98;p21"/>
          <p:cNvSpPr txBox="1"/>
          <p:nvPr>
            <p:ph idx="3" type="title"/>
          </p:nvPr>
        </p:nvSpPr>
        <p:spPr>
          <a:xfrm>
            <a:off x="5399175" y="4094375"/>
            <a:ext cx="22413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9" name="Google Shape;99;p21"/>
          <p:cNvSpPr txBox="1"/>
          <p:nvPr>
            <p:ph idx="4" type="subTitle"/>
          </p:nvPr>
        </p:nvSpPr>
        <p:spPr>
          <a:xfrm>
            <a:off x="5399187" y="1962125"/>
            <a:ext cx="2241300" cy="16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4_1_1_2">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2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2" name="Google Shape;102;p22"/>
          <p:cNvSpPr txBox="1"/>
          <p:nvPr>
            <p:ph idx="2" type="title"/>
          </p:nvPr>
        </p:nvSpPr>
        <p:spPr>
          <a:xfrm>
            <a:off x="1373337" y="1365400"/>
            <a:ext cx="2501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3" name="Google Shape;103;p22"/>
          <p:cNvSpPr txBox="1"/>
          <p:nvPr>
            <p:ph idx="1" type="subTitle"/>
          </p:nvPr>
        </p:nvSpPr>
        <p:spPr>
          <a:xfrm>
            <a:off x="1373240" y="3871175"/>
            <a:ext cx="2501700" cy="73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04" name="Google Shape;104;p22"/>
          <p:cNvSpPr txBox="1"/>
          <p:nvPr>
            <p:ph idx="3" type="title"/>
          </p:nvPr>
        </p:nvSpPr>
        <p:spPr>
          <a:xfrm>
            <a:off x="5268974" y="1365400"/>
            <a:ext cx="2501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5" name="Google Shape;105;p22"/>
          <p:cNvSpPr txBox="1"/>
          <p:nvPr>
            <p:ph idx="4" type="subTitle"/>
          </p:nvPr>
        </p:nvSpPr>
        <p:spPr>
          <a:xfrm>
            <a:off x="5268859" y="3871175"/>
            <a:ext cx="2501700" cy="73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2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8" name="Google Shape;108;p23"/>
          <p:cNvSpPr txBox="1"/>
          <p:nvPr>
            <p:ph idx="2" type="title"/>
          </p:nvPr>
        </p:nvSpPr>
        <p:spPr>
          <a:xfrm>
            <a:off x="815200" y="1812875"/>
            <a:ext cx="2201400" cy="878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9" name="Google Shape;109;p23"/>
          <p:cNvSpPr txBox="1"/>
          <p:nvPr>
            <p:ph idx="1" type="subTitle"/>
          </p:nvPr>
        </p:nvSpPr>
        <p:spPr>
          <a:xfrm>
            <a:off x="815200" y="2666125"/>
            <a:ext cx="2201400" cy="78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10" name="Google Shape;110;p23"/>
          <p:cNvSpPr txBox="1"/>
          <p:nvPr>
            <p:ph idx="3" type="title"/>
          </p:nvPr>
        </p:nvSpPr>
        <p:spPr>
          <a:xfrm>
            <a:off x="3471300" y="2498675"/>
            <a:ext cx="2201400" cy="878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1" name="Google Shape;111;p23"/>
          <p:cNvSpPr txBox="1"/>
          <p:nvPr>
            <p:ph idx="4" type="subTitle"/>
          </p:nvPr>
        </p:nvSpPr>
        <p:spPr>
          <a:xfrm>
            <a:off x="3471300" y="3351925"/>
            <a:ext cx="2201400" cy="78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12" name="Google Shape;112;p23"/>
          <p:cNvSpPr txBox="1"/>
          <p:nvPr>
            <p:ph idx="5" type="title"/>
          </p:nvPr>
        </p:nvSpPr>
        <p:spPr>
          <a:xfrm>
            <a:off x="6127400" y="1812875"/>
            <a:ext cx="2201400" cy="878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3" name="Google Shape;113;p23"/>
          <p:cNvSpPr txBox="1"/>
          <p:nvPr>
            <p:ph idx="6" type="subTitle"/>
          </p:nvPr>
        </p:nvSpPr>
        <p:spPr>
          <a:xfrm>
            <a:off x="6127400" y="2666125"/>
            <a:ext cx="2201400" cy="78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2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6" name="Google Shape;116;p24"/>
          <p:cNvSpPr txBox="1"/>
          <p:nvPr>
            <p:ph idx="2" type="title"/>
          </p:nvPr>
        </p:nvSpPr>
        <p:spPr>
          <a:xfrm>
            <a:off x="815201" y="2634100"/>
            <a:ext cx="22014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7" name="Google Shape;117;p24"/>
          <p:cNvSpPr txBox="1"/>
          <p:nvPr>
            <p:ph idx="1" type="subTitle"/>
          </p:nvPr>
        </p:nvSpPr>
        <p:spPr>
          <a:xfrm>
            <a:off x="815200" y="3123325"/>
            <a:ext cx="2201400" cy="115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18" name="Google Shape;118;p24"/>
          <p:cNvSpPr txBox="1"/>
          <p:nvPr>
            <p:ph idx="3" type="title"/>
          </p:nvPr>
        </p:nvSpPr>
        <p:spPr>
          <a:xfrm>
            <a:off x="3471301" y="2634100"/>
            <a:ext cx="22014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9" name="Google Shape;119;p24"/>
          <p:cNvSpPr txBox="1"/>
          <p:nvPr>
            <p:ph idx="4" type="subTitle"/>
          </p:nvPr>
        </p:nvSpPr>
        <p:spPr>
          <a:xfrm>
            <a:off x="3471300" y="3123325"/>
            <a:ext cx="2201400" cy="115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20" name="Google Shape;120;p24"/>
          <p:cNvSpPr txBox="1"/>
          <p:nvPr>
            <p:ph idx="5" type="title"/>
          </p:nvPr>
        </p:nvSpPr>
        <p:spPr>
          <a:xfrm>
            <a:off x="6127401" y="2634100"/>
            <a:ext cx="22014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1" name="Google Shape;121;p24"/>
          <p:cNvSpPr txBox="1"/>
          <p:nvPr>
            <p:ph idx="6" type="subTitle"/>
          </p:nvPr>
        </p:nvSpPr>
        <p:spPr>
          <a:xfrm>
            <a:off x="6127400" y="3123325"/>
            <a:ext cx="2201400" cy="115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1_1_2">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4" name="Google Shape;124;p25"/>
          <p:cNvSpPr txBox="1"/>
          <p:nvPr>
            <p:ph idx="2" type="title"/>
          </p:nvPr>
        </p:nvSpPr>
        <p:spPr>
          <a:xfrm>
            <a:off x="810038" y="1594650"/>
            <a:ext cx="2451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5" name="Google Shape;125;p25"/>
          <p:cNvSpPr txBox="1"/>
          <p:nvPr>
            <p:ph idx="1" type="subTitle"/>
          </p:nvPr>
        </p:nvSpPr>
        <p:spPr>
          <a:xfrm>
            <a:off x="810038" y="2108850"/>
            <a:ext cx="2451600" cy="94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26" name="Google Shape;126;p25"/>
          <p:cNvSpPr txBox="1"/>
          <p:nvPr>
            <p:ph idx="3" type="title"/>
          </p:nvPr>
        </p:nvSpPr>
        <p:spPr>
          <a:xfrm>
            <a:off x="3346170" y="1594650"/>
            <a:ext cx="2451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7" name="Google Shape;127;p25"/>
          <p:cNvSpPr txBox="1"/>
          <p:nvPr>
            <p:ph idx="4" type="subTitle"/>
          </p:nvPr>
        </p:nvSpPr>
        <p:spPr>
          <a:xfrm>
            <a:off x="3346175" y="2108850"/>
            <a:ext cx="2451600" cy="94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28" name="Google Shape;128;p25"/>
          <p:cNvSpPr txBox="1"/>
          <p:nvPr>
            <p:ph idx="5" type="title"/>
          </p:nvPr>
        </p:nvSpPr>
        <p:spPr>
          <a:xfrm>
            <a:off x="5882302" y="1594650"/>
            <a:ext cx="2451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9" name="Google Shape;129;p25"/>
          <p:cNvSpPr txBox="1"/>
          <p:nvPr>
            <p:ph idx="6" type="subTitle"/>
          </p:nvPr>
        </p:nvSpPr>
        <p:spPr>
          <a:xfrm>
            <a:off x="5882313" y="2108850"/>
            <a:ext cx="2451600" cy="94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5_1">
    <p:bg>
      <p:bgPr>
        <a:blipFill>
          <a:blip r:embed="rId2">
            <a:alphaModFix/>
          </a:blip>
          <a:stretch>
            <a:fillRect/>
          </a:stretch>
        </a:blipFill>
      </p:bgPr>
    </p:bg>
    <p:spTree>
      <p:nvGrpSpPr>
        <p:cNvPr id="130" name="Shape 130"/>
        <p:cNvGrpSpPr/>
        <p:nvPr/>
      </p:nvGrpSpPr>
      <p:grpSpPr>
        <a:xfrm>
          <a:off x="0" y="0"/>
          <a:ext cx="0" cy="0"/>
          <a:chOff x="0" y="0"/>
          <a:chExt cx="0" cy="0"/>
        </a:xfrm>
      </p:grpSpPr>
      <p:sp>
        <p:nvSpPr>
          <p:cNvPr id="131" name="Google Shape;131;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2" name="Google Shape;132;p26"/>
          <p:cNvSpPr txBox="1"/>
          <p:nvPr>
            <p:ph idx="2" type="title"/>
          </p:nvPr>
        </p:nvSpPr>
        <p:spPr>
          <a:xfrm>
            <a:off x="1935565" y="1381700"/>
            <a:ext cx="4044300" cy="491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133" name="Google Shape;133;p26"/>
          <p:cNvSpPr txBox="1"/>
          <p:nvPr>
            <p:ph idx="1" type="subTitle"/>
          </p:nvPr>
        </p:nvSpPr>
        <p:spPr>
          <a:xfrm>
            <a:off x="1935562" y="1772829"/>
            <a:ext cx="4044300" cy="547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4" name="Google Shape;134;p26"/>
          <p:cNvSpPr txBox="1"/>
          <p:nvPr>
            <p:ph idx="3" type="title"/>
          </p:nvPr>
        </p:nvSpPr>
        <p:spPr>
          <a:xfrm>
            <a:off x="3164090" y="2429973"/>
            <a:ext cx="4044300" cy="491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3200"/>
              <a:buNone/>
              <a:defRPr/>
            </a:lvl2pPr>
            <a:lvl3pPr lvl="2" rtl="0" algn="r">
              <a:spcBef>
                <a:spcPts val="0"/>
              </a:spcBef>
              <a:spcAft>
                <a:spcPts val="0"/>
              </a:spcAft>
              <a:buSzPts val="3200"/>
              <a:buNone/>
              <a:defRPr/>
            </a:lvl3pPr>
            <a:lvl4pPr lvl="3" rtl="0" algn="r">
              <a:spcBef>
                <a:spcPts val="0"/>
              </a:spcBef>
              <a:spcAft>
                <a:spcPts val="0"/>
              </a:spcAft>
              <a:buSzPts val="3200"/>
              <a:buNone/>
              <a:defRPr/>
            </a:lvl4pPr>
            <a:lvl5pPr lvl="4" rtl="0" algn="r">
              <a:spcBef>
                <a:spcPts val="0"/>
              </a:spcBef>
              <a:spcAft>
                <a:spcPts val="0"/>
              </a:spcAft>
              <a:buSzPts val="3200"/>
              <a:buNone/>
              <a:defRPr/>
            </a:lvl5pPr>
            <a:lvl6pPr lvl="5" rtl="0" algn="r">
              <a:spcBef>
                <a:spcPts val="0"/>
              </a:spcBef>
              <a:spcAft>
                <a:spcPts val="0"/>
              </a:spcAft>
              <a:buSzPts val="3200"/>
              <a:buNone/>
              <a:defRPr/>
            </a:lvl6pPr>
            <a:lvl7pPr lvl="6" rtl="0" algn="r">
              <a:spcBef>
                <a:spcPts val="0"/>
              </a:spcBef>
              <a:spcAft>
                <a:spcPts val="0"/>
              </a:spcAft>
              <a:buSzPts val="3200"/>
              <a:buNone/>
              <a:defRPr/>
            </a:lvl7pPr>
            <a:lvl8pPr lvl="7" rtl="0" algn="r">
              <a:spcBef>
                <a:spcPts val="0"/>
              </a:spcBef>
              <a:spcAft>
                <a:spcPts val="0"/>
              </a:spcAft>
              <a:buSzPts val="3200"/>
              <a:buNone/>
              <a:defRPr/>
            </a:lvl8pPr>
            <a:lvl9pPr lvl="8" rtl="0" algn="r">
              <a:spcBef>
                <a:spcPts val="0"/>
              </a:spcBef>
              <a:spcAft>
                <a:spcPts val="0"/>
              </a:spcAft>
              <a:buSzPts val="3200"/>
              <a:buNone/>
              <a:defRPr/>
            </a:lvl9pPr>
          </a:lstStyle>
          <a:p/>
        </p:txBody>
      </p:sp>
      <p:sp>
        <p:nvSpPr>
          <p:cNvPr id="135" name="Google Shape;135;p26"/>
          <p:cNvSpPr txBox="1"/>
          <p:nvPr>
            <p:ph idx="4" type="subTitle"/>
          </p:nvPr>
        </p:nvSpPr>
        <p:spPr>
          <a:xfrm>
            <a:off x="3164087" y="2821102"/>
            <a:ext cx="4044300" cy="547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136" name="Google Shape;136;p26"/>
          <p:cNvSpPr txBox="1"/>
          <p:nvPr>
            <p:ph idx="5" type="title"/>
          </p:nvPr>
        </p:nvSpPr>
        <p:spPr>
          <a:xfrm>
            <a:off x="1935565" y="3475128"/>
            <a:ext cx="4044300" cy="491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137" name="Google Shape;137;p26"/>
          <p:cNvSpPr txBox="1"/>
          <p:nvPr>
            <p:ph idx="6" type="subTitle"/>
          </p:nvPr>
        </p:nvSpPr>
        <p:spPr>
          <a:xfrm>
            <a:off x="1935562" y="3866257"/>
            <a:ext cx="4044300" cy="547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27"/>
          <p:cNvSpPr txBox="1"/>
          <p:nvPr>
            <p:ph hasCustomPrompt="1" type="title"/>
          </p:nvPr>
        </p:nvSpPr>
        <p:spPr>
          <a:xfrm>
            <a:off x="2364850" y="735750"/>
            <a:ext cx="4414200" cy="64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0" name="Google Shape;140;p27"/>
          <p:cNvSpPr txBox="1"/>
          <p:nvPr>
            <p:ph idx="1" type="subTitle"/>
          </p:nvPr>
        </p:nvSpPr>
        <p:spPr>
          <a:xfrm>
            <a:off x="2364850" y="1381251"/>
            <a:ext cx="44142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41" name="Google Shape;141;p27"/>
          <p:cNvSpPr txBox="1"/>
          <p:nvPr>
            <p:ph hasCustomPrompt="1" idx="2" type="title"/>
          </p:nvPr>
        </p:nvSpPr>
        <p:spPr>
          <a:xfrm>
            <a:off x="2364850" y="2047038"/>
            <a:ext cx="4414200" cy="64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2" name="Google Shape;142;p27"/>
          <p:cNvSpPr txBox="1"/>
          <p:nvPr>
            <p:ph idx="3" type="subTitle"/>
          </p:nvPr>
        </p:nvSpPr>
        <p:spPr>
          <a:xfrm>
            <a:off x="2364850" y="2691725"/>
            <a:ext cx="44142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43" name="Google Shape;143;p27"/>
          <p:cNvSpPr txBox="1"/>
          <p:nvPr>
            <p:ph hasCustomPrompt="1" idx="4" type="title"/>
          </p:nvPr>
        </p:nvSpPr>
        <p:spPr>
          <a:xfrm>
            <a:off x="2364850" y="3358375"/>
            <a:ext cx="4414200" cy="64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4" name="Google Shape;144;p27"/>
          <p:cNvSpPr txBox="1"/>
          <p:nvPr>
            <p:ph idx="5" type="subTitle"/>
          </p:nvPr>
        </p:nvSpPr>
        <p:spPr>
          <a:xfrm>
            <a:off x="2364850" y="4002150"/>
            <a:ext cx="44142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bg>
      <p:bgPr>
        <a:blipFill>
          <a:blip r:embed="rId2">
            <a:alphaModFix/>
          </a:blip>
          <a:stretch>
            <a:fillRect/>
          </a:stretch>
        </a:blipFill>
      </p:bgPr>
    </p:bg>
    <p:spTree>
      <p:nvGrpSpPr>
        <p:cNvPr id="145" name="Shape 145"/>
        <p:cNvGrpSpPr/>
        <p:nvPr/>
      </p:nvGrpSpPr>
      <p:grpSpPr>
        <a:xfrm>
          <a:off x="0" y="0"/>
          <a:ext cx="0" cy="0"/>
          <a:chOff x="0" y="0"/>
          <a:chExt cx="0" cy="0"/>
        </a:xfrm>
      </p:grpSpPr>
      <p:sp>
        <p:nvSpPr>
          <p:cNvPr id="146" name="Google Shape;146;p2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7" name="Google Shape;147;p28"/>
          <p:cNvSpPr txBox="1"/>
          <p:nvPr>
            <p:ph idx="2" type="title"/>
          </p:nvPr>
        </p:nvSpPr>
        <p:spPr>
          <a:xfrm>
            <a:off x="719527" y="2448675"/>
            <a:ext cx="33534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8" name="Google Shape;148;p28"/>
          <p:cNvSpPr txBox="1"/>
          <p:nvPr>
            <p:ph idx="1" type="subTitle"/>
          </p:nvPr>
        </p:nvSpPr>
        <p:spPr>
          <a:xfrm>
            <a:off x="719525" y="1636500"/>
            <a:ext cx="3353400" cy="8121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49" name="Google Shape;149;p28"/>
          <p:cNvSpPr txBox="1"/>
          <p:nvPr>
            <p:ph idx="3" type="title"/>
          </p:nvPr>
        </p:nvSpPr>
        <p:spPr>
          <a:xfrm>
            <a:off x="5070961" y="2448675"/>
            <a:ext cx="33534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0" name="Google Shape;150;p28"/>
          <p:cNvSpPr txBox="1"/>
          <p:nvPr>
            <p:ph idx="4" type="subTitle"/>
          </p:nvPr>
        </p:nvSpPr>
        <p:spPr>
          <a:xfrm>
            <a:off x="5070950" y="1636500"/>
            <a:ext cx="3353400" cy="8121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1" name="Google Shape;151;p28"/>
          <p:cNvSpPr txBox="1"/>
          <p:nvPr>
            <p:ph idx="5" type="title"/>
          </p:nvPr>
        </p:nvSpPr>
        <p:spPr>
          <a:xfrm>
            <a:off x="719565" y="4013600"/>
            <a:ext cx="33534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2" name="Google Shape;152;p28"/>
          <p:cNvSpPr txBox="1"/>
          <p:nvPr>
            <p:ph idx="6" type="subTitle"/>
          </p:nvPr>
        </p:nvSpPr>
        <p:spPr>
          <a:xfrm>
            <a:off x="719553" y="3201500"/>
            <a:ext cx="3353400" cy="8121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3" name="Google Shape;153;p28"/>
          <p:cNvSpPr txBox="1"/>
          <p:nvPr>
            <p:ph idx="7" type="title"/>
          </p:nvPr>
        </p:nvSpPr>
        <p:spPr>
          <a:xfrm>
            <a:off x="5070999" y="4013600"/>
            <a:ext cx="33534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4" name="Google Shape;154;p28"/>
          <p:cNvSpPr txBox="1"/>
          <p:nvPr>
            <p:ph idx="8" type="subTitle"/>
          </p:nvPr>
        </p:nvSpPr>
        <p:spPr>
          <a:xfrm>
            <a:off x="5071000" y="3201500"/>
            <a:ext cx="3353400" cy="8121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2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7" name="Google Shape;157;p29"/>
          <p:cNvSpPr txBox="1"/>
          <p:nvPr>
            <p:ph idx="2" type="title"/>
          </p:nvPr>
        </p:nvSpPr>
        <p:spPr>
          <a:xfrm>
            <a:off x="713225" y="1585075"/>
            <a:ext cx="1880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8" name="Google Shape;158;p29"/>
          <p:cNvSpPr txBox="1"/>
          <p:nvPr>
            <p:ph idx="1" type="subTitle"/>
          </p:nvPr>
        </p:nvSpPr>
        <p:spPr>
          <a:xfrm>
            <a:off x="713225" y="2632462"/>
            <a:ext cx="1880700" cy="4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9" name="Google Shape;159;p29"/>
          <p:cNvSpPr txBox="1"/>
          <p:nvPr>
            <p:ph idx="3" type="title"/>
          </p:nvPr>
        </p:nvSpPr>
        <p:spPr>
          <a:xfrm>
            <a:off x="2658853" y="1585075"/>
            <a:ext cx="1880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0" name="Google Shape;160;p29"/>
          <p:cNvSpPr txBox="1"/>
          <p:nvPr>
            <p:ph idx="4" type="subTitle"/>
          </p:nvPr>
        </p:nvSpPr>
        <p:spPr>
          <a:xfrm>
            <a:off x="2658858" y="2632462"/>
            <a:ext cx="1880700" cy="4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1" name="Google Shape;161;p29"/>
          <p:cNvSpPr txBox="1"/>
          <p:nvPr>
            <p:ph idx="5" type="title"/>
          </p:nvPr>
        </p:nvSpPr>
        <p:spPr>
          <a:xfrm>
            <a:off x="4604480" y="1585075"/>
            <a:ext cx="1880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2" name="Google Shape;162;p29"/>
          <p:cNvSpPr txBox="1"/>
          <p:nvPr>
            <p:ph idx="6" type="subTitle"/>
          </p:nvPr>
        </p:nvSpPr>
        <p:spPr>
          <a:xfrm>
            <a:off x="4604492" y="2632462"/>
            <a:ext cx="1880700" cy="4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3" name="Google Shape;163;p29"/>
          <p:cNvSpPr txBox="1"/>
          <p:nvPr>
            <p:ph idx="7" type="title"/>
          </p:nvPr>
        </p:nvSpPr>
        <p:spPr>
          <a:xfrm>
            <a:off x="6550108" y="1585075"/>
            <a:ext cx="18807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4" name="Google Shape;164;p29"/>
          <p:cNvSpPr txBox="1"/>
          <p:nvPr>
            <p:ph idx="8" type="subTitle"/>
          </p:nvPr>
        </p:nvSpPr>
        <p:spPr>
          <a:xfrm>
            <a:off x="6550125" y="2632462"/>
            <a:ext cx="1880700" cy="4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_1_1_1">
    <p:bg>
      <p:bgPr>
        <a:blipFill>
          <a:blip r:embed="rId2">
            <a:alphaModFix/>
          </a:blip>
          <a:stretch>
            <a:fillRect/>
          </a:stretch>
        </a:blipFill>
      </p:bgPr>
    </p:bg>
    <p:spTree>
      <p:nvGrpSpPr>
        <p:cNvPr id="165" name="Shape 165"/>
        <p:cNvGrpSpPr/>
        <p:nvPr/>
      </p:nvGrpSpPr>
      <p:grpSpPr>
        <a:xfrm>
          <a:off x="0" y="0"/>
          <a:ext cx="0" cy="0"/>
          <a:chOff x="0" y="0"/>
          <a:chExt cx="0" cy="0"/>
        </a:xfrm>
      </p:grpSpPr>
      <p:sp>
        <p:nvSpPr>
          <p:cNvPr id="166" name="Google Shape;166;p3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7" name="Google Shape;167;p30"/>
          <p:cNvSpPr txBox="1"/>
          <p:nvPr>
            <p:ph idx="2" type="title"/>
          </p:nvPr>
        </p:nvSpPr>
        <p:spPr>
          <a:xfrm>
            <a:off x="713225" y="2118475"/>
            <a:ext cx="2187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8" name="Google Shape;168;p30"/>
          <p:cNvSpPr txBox="1"/>
          <p:nvPr>
            <p:ph idx="1" type="subTitle"/>
          </p:nvPr>
        </p:nvSpPr>
        <p:spPr>
          <a:xfrm>
            <a:off x="713225" y="2556476"/>
            <a:ext cx="2187900" cy="66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9" name="Google Shape;169;p30"/>
          <p:cNvSpPr txBox="1"/>
          <p:nvPr>
            <p:ph idx="3" type="title"/>
          </p:nvPr>
        </p:nvSpPr>
        <p:spPr>
          <a:xfrm>
            <a:off x="4399625" y="2118475"/>
            <a:ext cx="2187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0" name="Google Shape;170;p30"/>
          <p:cNvSpPr txBox="1"/>
          <p:nvPr>
            <p:ph idx="4" type="subTitle"/>
          </p:nvPr>
        </p:nvSpPr>
        <p:spPr>
          <a:xfrm>
            <a:off x="4399625" y="2556474"/>
            <a:ext cx="2187900" cy="66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71" name="Google Shape;171;p30"/>
          <p:cNvSpPr txBox="1"/>
          <p:nvPr>
            <p:ph idx="5" type="title"/>
          </p:nvPr>
        </p:nvSpPr>
        <p:spPr>
          <a:xfrm>
            <a:off x="2556425" y="3537275"/>
            <a:ext cx="2187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2" name="Google Shape;172;p30"/>
          <p:cNvSpPr txBox="1"/>
          <p:nvPr>
            <p:ph idx="6" type="subTitle"/>
          </p:nvPr>
        </p:nvSpPr>
        <p:spPr>
          <a:xfrm>
            <a:off x="2556425" y="3975274"/>
            <a:ext cx="2187900" cy="63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73" name="Google Shape;173;p30"/>
          <p:cNvSpPr txBox="1"/>
          <p:nvPr>
            <p:ph idx="7" type="title"/>
          </p:nvPr>
        </p:nvSpPr>
        <p:spPr>
          <a:xfrm>
            <a:off x="6242825" y="3537275"/>
            <a:ext cx="2187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4" name="Google Shape;174;p30"/>
          <p:cNvSpPr txBox="1"/>
          <p:nvPr>
            <p:ph idx="8" type="subTitle"/>
          </p:nvPr>
        </p:nvSpPr>
        <p:spPr>
          <a:xfrm>
            <a:off x="6242825" y="3975274"/>
            <a:ext cx="2187900" cy="63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75" name="Google Shape;175;p30"/>
          <p:cNvSpPr txBox="1"/>
          <p:nvPr>
            <p:ph hasCustomPrompt="1" idx="9" type="title"/>
          </p:nvPr>
        </p:nvSpPr>
        <p:spPr>
          <a:xfrm>
            <a:off x="1473575" y="1343431"/>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76" name="Google Shape;176;p30"/>
          <p:cNvSpPr txBox="1"/>
          <p:nvPr>
            <p:ph hasCustomPrompt="1" idx="13" type="title"/>
          </p:nvPr>
        </p:nvSpPr>
        <p:spPr>
          <a:xfrm>
            <a:off x="5159975" y="1343431"/>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77" name="Google Shape;177;p30"/>
          <p:cNvSpPr txBox="1"/>
          <p:nvPr>
            <p:ph hasCustomPrompt="1" idx="14" type="title"/>
          </p:nvPr>
        </p:nvSpPr>
        <p:spPr>
          <a:xfrm>
            <a:off x="3316775" y="2762231"/>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78" name="Google Shape;178;p30"/>
          <p:cNvSpPr txBox="1"/>
          <p:nvPr>
            <p:ph hasCustomPrompt="1" idx="15" type="title"/>
          </p:nvPr>
        </p:nvSpPr>
        <p:spPr>
          <a:xfrm>
            <a:off x="7003175" y="2762231"/>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7" name="Google Shape;17;p4"/>
          <p:cNvSpPr txBox="1"/>
          <p:nvPr>
            <p:ph idx="1" type="body"/>
          </p:nvPr>
        </p:nvSpPr>
        <p:spPr>
          <a:xfrm>
            <a:off x="713225" y="1246950"/>
            <a:ext cx="7717500" cy="3357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
    <p:bg>
      <p:bgPr>
        <a:blipFill>
          <a:blip r:embed="rId2">
            <a:alphaModFix/>
          </a:blip>
          <a:stretch>
            <a:fillRect/>
          </a:stretch>
        </a:blipFill>
      </p:bgPr>
    </p:bg>
    <p:spTree>
      <p:nvGrpSpPr>
        <p:cNvPr id="179" name="Shape 179"/>
        <p:cNvGrpSpPr/>
        <p:nvPr/>
      </p:nvGrpSpPr>
      <p:grpSpPr>
        <a:xfrm>
          <a:off x="0" y="0"/>
          <a:ext cx="0" cy="0"/>
          <a:chOff x="0" y="0"/>
          <a:chExt cx="0" cy="0"/>
        </a:xfrm>
      </p:grpSpPr>
      <p:sp>
        <p:nvSpPr>
          <p:cNvPr id="180" name="Google Shape;180;p3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1" name="Google Shape;181;p31"/>
          <p:cNvSpPr txBox="1"/>
          <p:nvPr>
            <p:ph idx="2" type="title"/>
          </p:nvPr>
        </p:nvSpPr>
        <p:spPr>
          <a:xfrm>
            <a:off x="810500" y="178750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2" name="Google Shape;182;p31"/>
          <p:cNvSpPr txBox="1"/>
          <p:nvPr>
            <p:ph idx="1" type="subTitle"/>
          </p:nvPr>
        </p:nvSpPr>
        <p:spPr>
          <a:xfrm>
            <a:off x="767900" y="2276725"/>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3" name="Google Shape;183;p31"/>
          <p:cNvSpPr txBox="1"/>
          <p:nvPr>
            <p:ph idx="3" type="title"/>
          </p:nvPr>
        </p:nvSpPr>
        <p:spPr>
          <a:xfrm>
            <a:off x="3499033" y="178750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4" name="Google Shape;184;p31"/>
          <p:cNvSpPr txBox="1"/>
          <p:nvPr>
            <p:ph idx="4" type="subTitle"/>
          </p:nvPr>
        </p:nvSpPr>
        <p:spPr>
          <a:xfrm>
            <a:off x="3456438" y="2276725"/>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5" name="Google Shape;185;p31"/>
          <p:cNvSpPr txBox="1"/>
          <p:nvPr>
            <p:ph idx="5" type="title"/>
          </p:nvPr>
        </p:nvSpPr>
        <p:spPr>
          <a:xfrm>
            <a:off x="6187567" y="178750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6" name="Google Shape;186;p31"/>
          <p:cNvSpPr txBox="1"/>
          <p:nvPr>
            <p:ph idx="6" type="subTitle"/>
          </p:nvPr>
        </p:nvSpPr>
        <p:spPr>
          <a:xfrm>
            <a:off x="6144962" y="2276725"/>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7" name="Google Shape;187;p31"/>
          <p:cNvSpPr txBox="1"/>
          <p:nvPr>
            <p:ph idx="7" type="title"/>
          </p:nvPr>
        </p:nvSpPr>
        <p:spPr>
          <a:xfrm>
            <a:off x="810500" y="332305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8" name="Google Shape;188;p31"/>
          <p:cNvSpPr txBox="1"/>
          <p:nvPr>
            <p:ph idx="8" type="subTitle"/>
          </p:nvPr>
        </p:nvSpPr>
        <p:spPr>
          <a:xfrm>
            <a:off x="767875" y="3820337"/>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9" name="Google Shape;189;p31"/>
          <p:cNvSpPr txBox="1"/>
          <p:nvPr>
            <p:ph idx="9" type="title"/>
          </p:nvPr>
        </p:nvSpPr>
        <p:spPr>
          <a:xfrm>
            <a:off x="3499033" y="332305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0" name="Google Shape;190;p31"/>
          <p:cNvSpPr txBox="1"/>
          <p:nvPr>
            <p:ph idx="13" type="subTitle"/>
          </p:nvPr>
        </p:nvSpPr>
        <p:spPr>
          <a:xfrm>
            <a:off x="3456438" y="3820337"/>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91" name="Google Shape;191;p31"/>
          <p:cNvSpPr txBox="1"/>
          <p:nvPr>
            <p:ph idx="14" type="title"/>
          </p:nvPr>
        </p:nvSpPr>
        <p:spPr>
          <a:xfrm>
            <a:off x="6187567" y="3323050"/>
            <a:ext cx="21459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2" name="Google Shape;192;p31"/>
          <p:cNvSpPr txBox="1"/>
          <p:nvPr>
            <p:ph idx="15" type="subTitle"/>
          </p:nvPr>
        </p:nvSpPr>
        <p:spPr>
          <a:xfrm>
            <a:off x="6144962" y="3820337"/>
            <a:ext cx="223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
    <p:bg>
      <p:bgPr>
        <a:blipFill>
          <a:blip r:embed="rId2">
            <a:alphaModFix/>
          </a:blip>
          <a:stretch>
            <a:fillRect/>
          </a:stretch>
        </a:blipFill>
      </p:bgPr>
    </p:bg>
    <p:spTree>
      <p:nvGrpSpPr>
        <p:cNvPr id="193" name="Shape 193"/>
        <p:cNvGrpSpPr/>
        <p:nvPr/>
      </p:nvGrpSpPr>
      <p:grpSpPr>
        <a:xfrm>
          <a:off x="0" y="0"/>
          <a:ext cx="0" cy="0"/>
          <a:chOff x="0" y="0"/>
          <a:chExt cx="0" cy="0"/>
        </a:xfrm>
      </p:grpSpPr>
      <p:sp>
        <p:nvSpPr>
          <p:cNvPr id="194" name="Google Shape;194;p3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5" name="Google Shape;195;p32"/>
          <p:cNvSpPr txBox="1"/>
          <p:nvPr>
            <p:ph idx="2" type="title"/>
          </p:nvPr>
        </p:nvSpPr>
        <p:spPr>
          <a:xfrm>
            <a:off x="2031288" y="1264229"/>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6" name="Google Shape;196;p32"/>
          <p:cNvSpPr txBox="1"/>
          <p:nvPr>
            <p:ph idx="1" type="subTitle"/>
          </p:nvPr>
        </p:nvSpPr>
        <p:spPr>
          <a:xfrm>
            <a:off x="2031288" y="1684654"/>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97" name="Google Shape;197;p32"/>
          <p:cNvSpPr txBox="1"/>
          <p:nvPr>
            <p:ph idx="3" type="title"/>
          </p:nvPr>
        </p:nvSpPr>
        <p:spPr>
          <a:xfrm>
            <a:off x="2031288" y="2412494"/>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198" name="Google Shape;198;p32"/>
          <p:cNvSpPr txBox="1"/>
          <p:nvPr>
            <p:ph idx="4" type="subTitle"/>
          </p:nvPr>
        </p:nvSpPr>
        <p:spPr>
          <a:xfrm>
            <a:off x="2031263" y="2829549"/>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99" name="Google Shape;199;p32"/>
          <p:cNvSpPr txBox="1"/>
          <p:nvPr>
            <p:ph idx="5" type="title"/>
          </p:nvPr>
        </p:nvSpPr>
        <p:spPr>
          <a:xfrm>
            <a:off x="2031275" y="3560759"/>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200" name="Google Shape;200;p32"/>
          <p:cNvSpPr txBox="1"/>
          <p:nvPr>
            <p:ph idx="6" type="subTitle"/>
          </p:nvPr>
        </p:nvSpPr>
        <p:spPr>
          <a:xfrm>
            <a:off x="2031275" y="3981846"/>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1" name="Google Shape;201;p32"/>
          <p:cNvSpPr txBox="1"/>
          <p:nvPr>
            <p:ph idx="7" type="subTitle"/>
          </p:nvPr>
        </p:nvSpPr>
        <p:spPr>
          <a:xfrm>
            <a:off x="5701238" y="1684654"/>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2" name="Google Shape;202;p32"/>
          <p:cNvSpPr txBox="1"/>
          <p:nvPr>
            <p:ph idx="8" type="title"/>
          </p:nvPr>
        </p:nvSpPr>
        <p:spPr>
          <a:xfrm>
            <a:off x="5701238" y="2412494"/>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203" name="Google Shape;203;p32"/>
          <p:cNvSpPr txBox="1"/>
          <p:nvPr>
            <p:ph idx="9" type="subTitle"/>
          </p:nvPr>
        </p:nvSpPr>
        <p:spPr>
          <a:xfrm>
            <a:off x="5701213" y="2833250"/>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4" name="Google Shape;204;p32"/>
          <p:cNvSpPr txBox="1"/>
          <p:nvPr>
            <p:ph idx="13" type="title"/>
          </p:nvPr>
        </p:nvSpPr>
        <p:spPr>
          <a:xfrm>
            <a:off x="5701225" y="3560759"/>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
        <p:nvSpPr>
          <p:cNvPr id="205" name="Google Shape;205;p32"/>
          <p:cNvSpPr txBox="1"/>
          <p:nvPr>
            <p:ph idx="14" type="subTitle"/>
          </p:nvPr>
        </p:nvSpPr>
        <p:spPr>
          <a:xfrm>
            <a:off x="5701225" y="3981846"/>
            <a:ext cx="223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06" name="Google Shape;206;p32"/>
          <p:cNvSpPr txBox="1"/>
          <p:nvPr>
            <p:ph idx="15" type="title"/>
          </p:nvPr>
        </p:nvSpPr>
        <p:spPr>
          <a:xfrm>
            <a:off x="5701238" y="1264229"/>
            <a:ext cx="2231100" cy="514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7" name="Google Shape;207;p32"/>
          <p:cNvSpPr txBox="1"/>
          <p:nvPr>
            <p:ph hasCustomPrompt="1" idx="16" type="title"/>
          </p:nvPr>
        </p:nvSpPr>
        <p:spPr>
          <a:xfrm>
            <a:off x="1211650" y="15945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08" name="Google Shape;208;p32"/>
          <p:cNvSpPr txBox="1"/>
          <p:nvPr>
            <p:ph hasCustomPrompt="1" idx="17" type="title"/>
          </p:nvPr>
        </p:nvSpPr>
        <p:spPr>
          <a:xfrm>
            <a:off x="1211650" y="39089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09" name="Google Shape;209;p32"/>
          <p:cNvSpPr txBox="1"/>
          <p:nvPr>
            <p:ph hasCustomPrompt="1" idx="18" type="title"/>
          </p:nvPr>
        </p:nvSpPr>
        <p:spPr>
          <a:xfrm>
            <a:off x="1211650" y="27517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0" name="Google Shape;210;p32"/>
          <p:cNvSpPr txBox="1"/>
          <p:nvPr>
            <p:ph hasCustomPrompt="1" idx="19" type="title"/>
          </p:nvPr>
        </p:nvSpPr>
        <p:spPr>
          <a:xfrm>
            <a:off x="4881600" y="15945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1" name="Google Shape;211;p32"/>
          <p:cNvSpPr txBox="1"/>
          <p:nvPr>
            <p:ph hasCustomPrompt="1" idx="20" type="title"/>
          </p:nvPr>
        </p:nvSpPr>
        <p:spPr>
          <a:xfrm>
            <a:off x="4881600" y="39089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12" name="Google Shape;212;p32"/>
          <p:cNvSpPr txBox="1"/>
          <p:nvPr>
            <p:ph hasCustomPrompt="1" idx="21" type="title"/>
          </p:nvPr>
        </p:nvSpPr>
        <p:spPr>
          <a:xfrm>
            <a:off x="4881600" y="2751706"/>
            <a:ext cx="667200" cy="42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_1_1_1">
    <p:bg>
      <p:bgPr>
        <a:blipFill>
          <a:blip r:embed="rId2">
            <a:alphaModFix/>
          </a:blip>
          <a:stretch>
            <a:fillRect/>
          </a:stretch>
        </a:blipFill>
      </p:bgPr>
    </p:bg>
    <p:spTree>
      <p:nvGrpSpPr>
        <p:cNvPr id="213" name="Shape 213"/>
        <p:cNvGrpSpPr/>
        <p:nvPr/>
      </p:nvGrpSpPr>
      <p:grpSpPr>
        <a:xfrm>
          <a:off x="0" y="0"/>
          <a:ext cx="0" cy="0"/>
          <a:chOff x="0" y="0"/>
          <a:chExt cx="0" cy="0"/>
        </a:xfrm>
      </p:grpSpPr>
      <p:sp>
        <p:nvSpPr>
          <p:cNvPr id="214" name="Google Shape;214;p3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5" name="Google Shape;215;p33"/>
          <p:cNvSpPr txBox="1"/>
          <p:nvPr>
            <p:ph idx="1" type="subTitle"/>
          </p:nvPr>
        </p:nvSpPr>
        <p:spPr>
          <a:xfrm>
            <a:off x="907775" y="1458850"/>
            <a:ext cx="3383700" cy="89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_1_2">
    <p:bg>
      <p:bgPr>
        <a:blipFill>
          <a:blip r:embed="rId2">
            <a:alphaModFix/>
          </a:blip>
          <a:stretch>
            <a:fillRect/>
          </a:stretch>
        </a:blipFill>
      </p:bgPr>
    </p:bg>
    <p:spTree>
      <p:nvGrpSpPr>
        <p:cNvPr id="216" name="Shape 216"/>
        <p:cNvGrpSpPr/>
        <p:nvPr/>
      </p:nvGrpSpPr>
      <p:grpSpPr>
        <a:xfrm>
          <a:off x="0" y="0"/>
          <a:ext cx="0" cy="0"/>
          <a:chOff x="0" y="0"/>
          <a:chExt cx="0" cy="0"/>
        </a:xfrm>
      </p:grpSpPr>
      <p:sp>
        <p:nvSpPr>
          <p:cNvPr id="217" name="Google Shape;217;p3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8" name="Google Shape;218;p34"/>
          <p:cNvSpPr txBox="1"/>
          <p:nvPr>
            <p:ph idx="1" type="body"/>
          </p:nvPr>
        </p:nvSpPr>
        <p:spPr>
          <a:xfrm>
            <a:off x="1491000" y="1552250"/>
            <a:ext cx="6162000" cy="3051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04800" lvl="1" marL="914400" rtl="0">
              <a:spcBef>
                <a:spcPts val="100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_1_2_1">
    <p:bg>
      <p:bgPr>
        <a:blipFill>
          <a:blip r:embed="rId2">
            <a:alphaModFix/>
          </a:blip>
          <a:stretch>
            <a:fillRect/>
          </a:stretch>
        </a:blipFill>
      </p:bgPr>
    </p:bg>
    <p:spTree>
      <p:nvGrpSpPr>
        <p:cNvPr id="219" name="Shape 219"/>
        <p:cNvGrpSpPr/>
        <p:nvPr/>
      </p:nvGrpSpPr>
      <p:grpSpPr>
        <a:xfrm>
          <a:off x="0" y="0"/>
          <a:ext cx="0" cy="0"/>
          <a:chOff x="0" y="0"/>
          <a:chExt cx="0" cy="0"/>
        </a:xfrm>
      </p:grpSpPr>
      <p:sp>
        <p:nvSpPr>
          <p:cNvPr id="220" name="Google Shape;220;p35"/>
          <p:cNvSpPr txBox="1"/>
          <p:nvPr>
            <p:ph type="title"/>
          </p:nvPr>
        </p:nvSpPr>
        <p:spPr>
          <a:xfrm>
            <a:off x="2475925" y="3049100"/>
            <a:ext cx="4192200" cy="6249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1" name="Google Shape;221;p35"/>
          <p:cNvSpPr txBox="1"/>
          <p:nvPr>
            <p:ph idx="1" type="subTitle"/>
          </p:nvPr>
        </p:nvSpPr>
        <p:spPr>
          <a:xfrm>
            <a:off x="2475925" y="3629550"/>
            <a:ext cx="4192200" cy="94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bg>
      <p:bgPr>
        <a:blipFill>
          <a:blip r:embed="rId2">
            <a:alphaModFix/>
          </a:blip>
          <a:stretch>
            <a:fillRect/>
          </a:stretch>
        </a:blipFill>
      </p:bgPr>
    </p:bg>
    <p:spTree>
      <p:nvGrpSpPr>
        <p:cNvPr id="222" name="Shape 222"/>
        <p:cNvGrpSpPr/>
        <p:nvPr/>
      </p:nvGrpSpPr>
      <p:grpSpPr>
        <a:xfrm>
          <a:off x="0" y="0"/>
          <a:ext cx="0" cy="0"/>
          <a:chOff x="0" y="0"/>
          <a:chExt cx="0" cy="0"/>
        </a:xfrm>
      </p:grpSpPr>
      <p:sp>
        <p:nvSpPr>
          <p:cNvPr id="223" name="Google Shape;223;p36"/>
          <p:cNvSpPr txBox="1"/>
          <p:nvPr>
            <p:ph type="title"/>
          </p:nvPr>
        </p:nvSpPr>
        <p:spPr>
          <a:xfrm>
            <a:off x="4849800" y="1729200"/>
            <a:ext cx="3410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4" name="Google Shape;224;p36"/>
          <p:cNvSpPr txBox="1"/>
          <p:nvPr>
            <p:ph idx="1" type="subTitle"/>
          </p:nvPr>
        </p:nvSpPr>
        <p:spPr>
          <a:xfrm>
            <a:off x="4849800" y="2225700"/>
            <a:ext cx="34104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2">
    <p:bg>
      <p:bgPr>
        <a:blipFill>
          <a:blip r:embed="rId2">
            <a:alphaModFix/>
          </a:blip>
          <a:stretch>
            <a:fillRect/>
          </a:stretch>
        </a:blipFill>
      </p:bgPr>
    </p:bg>
    <p:spTree>
      <p:nvGrpSpPr>
        <p:cNvPr id="225" name="Shape 225"/>
        <p:cNvGrpSpPr/>
        <p:nvPr/>
      </p:nvGrpSpPr>
      <p:grpSpPr>
        <a:xfrm>
          <a:off x="0" y="0"/>
          <a:ext cx="0" cy="0"/>
          <a:chOff x="0" y="0"/>
          <a:chExt cx="0" cy="0"/>
        </a:xfrm>
      </p:grpSpPr>
      <p:sp>
        <p:nvSpPr>
          <p:cNvPr id="226" name="Google Shape;226;p37"/>
          <p:cNvSpPr txBox="1"/>
          <p:nvPr>
            <p:ph type="title"/>
          </p:nvPr>
        </p:nvSpPr>
        <p:spPr>
          <a:xfrm>
            <a:off x="1038375" y="1729200"/>
            <a:ext cx="3410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7" name="Google Shape;227;p37"/>
          <p:cNvSpPr txBox="1"/>
          <p:nvPr>
            <p:ph idx="1" type="subTitle"/>
          </p:nvPr>
        </p:nvSpPr>
        <p:spPr>
          <a:xfrm>
            <a:off x="1038375" y="2225700"/>
            <a:ext cx="34104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
    <p:bg>
      <p:bgPr>
        <a:blipFill>
          <a:blip r:embed="rId2">
            <a:alphaModFix/>
          </a:blip>
          <a:stretch>
            <a:fillRect/>
          </a:stretch>
        </a:blipFill>
      </p:bgPr>
    </p:bg>
    <p:spTree>
      <p:nvGrpSpPr>
        <p:cNvPr id="228" name="Shape 228"/>
        <p:cNvGrpSpPr/>
        <p:nvPr/>
      </p:nvGrpSpPr>
      <p:grpSpPr>
        <a:xfrm>
          <a:off x="0" y="0"/>
          <a:ext cx="0" cy="0"/>
          <a:chOff x="0" y="0"/>
          <a:chExt cx="0" cy="0"/>
        </a:xfrm>
      </p:grpSpPr>
      <p:sp>
        <p:nvSpPr>
          <p:cNvPr id="229" name="Google Shape;229;p38"/>
          <p:cNvSpPr txBox="1"/>
          <p:nvPr>
            <p:ph type="title"/>
          </p:nvPr>
        </p:nvSpPr>
        <p:spPr>
          <a:xfrm>
            <a:off x="4342213" y="1729200"/>
            <a:ext cx="3410400" cy="572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0" name="Google Shape;230;p38"/>
          <p:cNvSpPr txBox="1"/>
          <p:nvPr>
            <p:ph idx="1" type="subTitle"/>
          </p:nvPr>
        </p:nvSpPr>
        <p:spPr>
          <a:xfrm>
            <a:off x="4342225" y="2225700"/>
            <a:ext cx="34104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2_1_1">
    <p:bg>
      <p:bgPr>
        <a:blipFill>
          <a:blip r:embed="rId2">
            <a:alphaModFix/>
          </a:blip>
          <a:stretch>
            <a:fillRect/>
          </a:stretch>
        </a:blipFill>
      </p:bgPr>
    </p:bg>
    <p:spTree>
      <p:nvGrpSpPr>
        <p:cNvPr id="231" name="Shape 231"/>
        <p:cNvGrpSpPr/>
        <p:nvPr/>
      </p:nvGrpSpPr>
      <p:grpSpPr>
        <a:xfrm>
          <a:off x="0" y="0"/>
          <a:ext cx="0" cy="0"/>
          <a:chOff x="0" y="0"/>
          <a:chExt cx="0" cy="0"/>
        </a:xfrm>
      </p:grpSpPr>
      <p:sp>
        <p:nvSpPr>
          <p:cNvPr id="232" name="Google Shape;232;p3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3" name="Google Shape;233;p39"/>
          <p:cNvSpPr txBox="1"/>
          <p:nvPr>
            <p:ph idx="1" type="body"/>
          </p:nvPr>
        </p:nvSpPr>
        <p:spPr>
          <a:xfrm>
            <a:off x="713225" y="1246950"/>
            <a:ext cx="7717500" cy="33570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0"/>
              </a:spcBef>
              <a:spcAft>
                <a:spcPts val="0"/>
              </a:spcAft>
              <a:buSzPts val="1600"/>
              <a:buChar char="○"/>
              <a:defRPr/>
            </a:lvl2pPr>
            <a:lvl3pPr indent="-330200" lvl="2" marL="1371600" rtl="0">
              <a:spcBef>
                <a:spcPts val="0"/>
              </a:spcBef>
              <a:spcAft>
                <a:spcPts val="0"/>
              </a:spcAft>
              <a:buSzPts val="1600"/>
              <a:buChar char="■"/>
              <a:defRPr/>
            </a:lvl3pPr>
            <a:lvl4pPr indent="-330200" lvl="3" marL="1828800" rtl="0">
              <a:spcBef>
                <a:spcPts val="0"/>
              </a:spcBef>
              <a:spcAft>
                <a:spcPts val="0"/>
              </a:spcAft>
              <a:buSzPts val="1600"/>
              <a:buChar char="●"/>
              <a:defRPr/>
            </a:lvl4pPr>
            <a:lvl5pPr indent="-330200" lvl="4" marL="2286000" rtl="0">
              <a:spcBef>
                <a:spcPts val="0"/>
              </a:spcBef>
              <a:spcAft>
                <a:spcPts val="0"/>
              </a:spcAft>
              <a:buSzPts val="1600"/>
              <a:buChar char="○"/>
              <a:defRPr/>
            </a:lvl5pPr>
            <a:lvl6pPr indent="-330200" lvl="5" marL="2743200" rtl="0">
              <a:spcBef>
                <a:spcPts val="0"/>
              </a:spcBef>
              <a:spcAft>
                <a:spcPts val="0"/>
              </a:spcAft>
              <a:buSzPts val="1600"/>
              <a:buChar char="■"/>
              <a:defRPr/>
            </a:lvl6pPr>
            <a:lvl7pPr indent="-330200" lvl="6" marL="3200400" rtl="0">
              <a:spcBef>
                <a:spcPts val="0"/>
              </a:spcBef>
              <a:spcAft>
                <a:spcPts val="0"/>
              </a:spcAft>
              <a:buSzPts val="1600"/>
              <a:buChar char="●"/>
              <a:defRPr/>
            </a:lvl7pPr>
            <a:lvl8pPr indent="-330200" lvl="7" marL="3657600" rtl="0">
              <a:spcBef>
                <a:spcPts val="0"/>
              </a:spcBef>
              <a:spcAft>
                <a:spcPts val="0"/>
              </a:spcAft>
              <a:buSzPts val="1600"/>
              <a:buChar char="○"/>
              <a:defRPr/>
            </a:lvl8pPr>
            <a:lvl9pPr indent="-330200" lvl="8" marL="4114800" rtl="0">
              <a:spcBef>
                <a:spcPts val="0"/>
              </a:spcBef>
              <a:spcAft>
                <a:spcPts val="0"/>
              </a:spcAft>
              <a:buSzPts val="16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3">
    <p:bg>
      <p:bgPr>
        <a:blipFill>
          <a:blip r:embed="rId2">
            <a:alphaModFix/>
          </a:blip>
          <a:stretch>
            <a:fillRect/>
          </a:stretch>
        </a:blipFill>
      </p:bgPr>
    </p:bg>
    <p:spTree>
      <p:nvGrpSpPr>
        <p:cNvPr id="234" name="Shape 234"/>
        <p:cNvGrpSpPr/>
        <p:nvPr/>
      </p:nvGrpSpPr>
      <p:grpSpPr>
        <a:xfrm>
          <a:off x="0" y="0"/>
          <a:ext cx="0" cy="0"/>
          <a:chOff x="0" y="0"/>
          <a:chExt cx="0" cy="0"/>
        </a:xfrm>
      </p:grpSpPr>
      <p:sp>
        <p:nvSpPr>
          <p:cNvPr id="235" name="Google Shape;235;p40"/>
          <p:cNvSpPr txBox="1"/>
          <p:nvPr>
            <p:ph type="title"/>
          </p:nvPr>
        </p:nvSpPr>
        <p:spPr>
          <a:xfrm>
            <a:off x="713213" y="2040750"/>
            <a:ext cx="3904800" cy="1062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6" name="Google Shape;236;p40"/>
          <p:cNvSpPr txBox="1"/>
          <p:nvPr>
            <p:ph idx="1" type="subTitle"/>
          </p:nvPr>
        </p:nvSpPr>
        <p:spPr>
          <a:xfrm>
            <a:off x="5128688" y="1738350"/>
            <a:ext cx="3302100" cy="16668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0" name="Google Shape;20;p5"/>
          <p:cNvSpPr txBox="1"/>
          <p:nvPr>
            <p:ph idx="1" type="body"/>
          </p:nvPr>
        </p:nvSpPr>
        <p:spPr>
          <a:xfrm>
            <a:off x="713250" y="1552250"/>
            <a:ext cx="3622800" cy="3051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100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1" name="Google Shape;21;p5"/>
          <p:cNvSpPr txBox="1"/>
          <p:nvPr>
            <p:ph idx="2" type="body"/>
          </p:nvPr>
        </p:nvSpPr>
        <p:spPr>
          <a:xfrm>
            <a:off x="4807851" y="1552250"/>
            <a:ext cx="3622800" cy="3051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100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2_1_1_2_1_1">
    <p:bg>
      <p:bgPr>
        <a:blipFill>
          <a:blip r:embed="rId2">
            <a:alphaModFix/>
          </a:blip>
          <a:stretch>
            <a:fillRect/>
          </a:stretch>
        </a:blipFill>
      </p:bgPr>
    </p:bg>
    <p:spTree>
      <p:nvGrpSpPr>
        <p:cNvPr id="237" name="Shape 237"/>
        <p:cNvGrpSpPr/>
        <p:nvPr/>
      </p:nvGrpSpPr>
      <p:grpSpPr>
        <a:xfrm>
          <a:off x="0" y="0"/>
          <a:ext cx="0" cy="0"/>
          <a:chOff x="0" y="0"/>
          <a:chExt cx="0" cy="0"/>
        </a:xfrm>
      </p:grpSpPr>
      <p:sp>
        <p:nvSpPr>
          <p:cNvPr id="238" name="Google Shape;238;p4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9" name="Google Shape;239;p41"/>
          <p:cNvSpPr txBox="1"/>
          <p:nvPr>
            <p:ph hasCustomPrompt="1" idx="2" type="title"/>
          </p:nvPr>
        </p:nvSpPr>
        <p:spPr>
          <a:xfrm>
            <a:off x="3038450" y="1862475"/>
            <a:ext cx="3067200" cy="146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10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40" name="Google Shape;240;p41"/>
          <p:cNvSpPr txBox="1"/>
          <p:nvPr>
            <p:ph idx="1" type="subTitle"/>
          </p:nvPr>
        </p:nvSpPr>
        <p:spPr>
          <a:xfrm>
            <a:off x="3230925" y="3247375"/>
            <a:ext cx="2682300" cy="67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_1_1_1_1">
    <p:bg>
      <p:bgPr>
        <a:blipFill>
          <a:blip r:embed="rId2">
            <a:alphaModFix/>
          </a:blip>
          <a:stretch>
            <a:fillRect/>
          </a:stretch>
        </a:blipFill>
      </p:bgPr>
    </p:bg>
    <p:spTree>
      <p:nvGrpSpPr>
        <p:cNvPr id="241" name="Shape 241"/>
        <p:cNvGrpSpPr/>
        <p:nvPr/>
      </p:nvGrpSpPr>
      <p:grpSpPr>
        <a:xfrm>
          <a:off x="0" y="0"/>
          <a:ext cx="0" cy="0"/>
          <a:chOff x="0" y="0"/>
          <a:chExt cx="0" cy="0"/>
        </a:xfrm>
      </p:grpSpPr>
      <p:sp>
        <p:nvSpPr>
          <p:cNvPr id="242" name="Google Shape;242;p4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_1_1_1_1">
    <p:bg>
      <p:bgPr>
        <a:blipFill>
          <a:blip r:embed="rId2">
            <a:alphaModFix/>
          </a:blip>
          <a:stretch>
            <a:fillRect/>
          </a:stretch>
        </a:blipFill>
      </p:bgPr>
    </p:bg>
    <p:spTree>
      <p:nvGrpSpPr>
        <p:cNvPr id="243" name="Shape 243"/>
        <p:cNvGrpSpPr/>
        <p:nvPr/>
      </p:nvGrpSpPr>
      <p:grpSpPr>
        <a:xfrm>
          <a:off x="0" y="0"/>
          <a:ext cx="0" cy="0"/>
          <a:chOff x="0" y="0"/>
          <a:chExt cx="0" cy="0"/>
        </a:xfrm>
      </p:grpSpPr>
      <p:sp>
        <p:nvSpPr>
          <p:cNvPr id="244" name="Google Shape;244;p4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_1_1_1_1">
    <p:bg>
      <p:bgPr>
        <a:blipFill>
          <a:blip r:embed="rId2">
            <a:alphaModFix/>
          </a:blip>
          <a:stretch>
            <a:fillRect/>
          </a:stretch>
        </a:blipFill>
      </p:bgPr>
    </p:bg>
    <p:spTree>
      <p:nvGrpSpPr>
        <p:cNvPr id="245" name="Shape 245"/>
        <p:cNvGrpSpPr/>
        <p:nvPr/>
      </p:nvGrpSpPr>
      <p:grpSpPr>
        <a:xfrm>
          <a:off x="0" y="0"/>
          <a:ext cx="0" cy="0"/>
          <a:chOff x="0" y="0"/>
          <a:chExt cx="0" cy="0"/>
        </a:xfrm>
      </p:grpSpPr>
      <p:sp>
        <p:nvSpPr>
          <p:cNvPr id="246" name="Google Shape;246;p4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
    <p:spTree>
      <p:nvGrpSpPr>
        <p:cNvPr id="247" name="Shape 247"/>
        <p:cNvGrpSpPr/>
        <p:nvPr/>
      </p:nvGrpSpPr>
      <p:grpSpPr>
        <a:xfrm>
          <a:off x="0" y="0"/>
          <a:ext cx="0" cy="0"/>
          <a:chOff x="0" y="0"/>
          <a:chExt cx="0" cy="0"/>
        </a:xfrm>
      </p:grpSpPr>
      <p:sp>
        <p:nvSpPr>
          <p:cNvPr id="248" name="Google Shape;248;p45"/>
          <p:cNvSpPr txBox="1"/>
          <p:nvPr>
            <p:ph type="title"/>
          </p:nvPr>
        </p:nvSpPr>
        <p:spPr>
          <a:xfrm>
            <a:off x="1083150" y="1465800"/>
            <a:ext cx="2617200" cy="2211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8_1_1">
    <p:bg>
      <p:bgPr>
        <a:blipFill>
          <a:blip r:embed="rId2">
            <a:alphaModFix/>
          </a:blip>
          <a:stretch>
            <a:fillRect/>
          </a:stretch>
        </a:blipFill>
      </p:bgPr>
    </p:bg>
    <p:spTree>
      <p:nvGrpSpPr>
        <p:cNvPr id="249" name="Shape 249"/>
        <p:cNvGrpSpPr/>
        <p:nvPr/>
      </p:nvGrpSpPr>
      <p:grpSpPr>
        <a:xfrm>
          <a:off x="0" y="0"/>
          <a:ext cx="0" cy="0"/>
          <a:chOff x="0" y="0"/>
          <a:chExt cx="0" cy="0"/>
        </a:xfrm>
      </p:grpSpPr>
      <p:sp>
        <p:nvSpPr>
          <p:cNvPr id="250" name="Google Shape;250;p46"/>
          <p:cNvSpPr txBox="1"/>
          <p:nvPr>
            <p:ph type="title"/>
          </p:nvPr>
        </p:nvSpPr>
        <p:spPr>
          <a:xfrm>
            <a:off x="980750" y="2993600"/>
            <a:ext cx="7182300" cy="886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6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251" name="Shape 251"/>
        <p:cNvGrpSpPr/>
        <p:nvPr/>
      </p:nvGrpSpPr>
      <p:grpSpPr>
        <a:xfrm>
          <a:off x="0" y="0"/>
          <a:ext cx="0" cy="0"/>
          <a:chOff x="0" y="0"/>
          <a:chExt cx="0" cy="0"/>
        </a:xfrm>
      </p:grpSpPr>
      <p:sp>
        <p:nvSpPr>
          <p:cNvPr id="252" name="Google Shape;252;p47"/>
          <p:cNvSpPr txBox="1"/>
          <p:nvPr>
            <p:ph type="title"/>
          </p:nvPr>
        </p:nvSpPr>
        <p:spPr>
          <a:xfrm>
            <a:off x="2057350" y="539505"/>
            <a:ext cx="5029200" cy="909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5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3" name="Google Shape;253;p47"/>
          <p:cNvSpPr txBox="1"/>
          <p:nvPr>
            <p:ph idx="1" type="subTitle"/>
          </p:nvPr>
        </p:nvSpPr>
        <p:spPr>
          <a:xfrm>
            <a:off x="2674000" y="1449455"/>
            <a:ext cx="3795900" cy="113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254" name="Google Shape;254;p47"/>
          <p:cNvSpPr txBox="1"/>
          <p:nvPr/>
        </p:nvSpPr>
        <p:spPr>
          <a:xfrm>
            <a:off x="2822700" y="3526725"/>
            <a:ext cx="3498600" cy="6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CREDITS</a:t>
            </a:r>
            <a:r>
              <a:rPr lang="en" sz="1200">
                <a:solidFill>
                  <a:schemeClr val="lt1"/>
                </a:solidFill>
                <a:latin typeface="Fira Sans"/>
                <a:ea typeface="Fira Sans"/>
                <a:cs typeface="Fira Sans"/>
                <a:sym typeface="Fira Sans"/>
              </a:rPr>
              <a:t>: This presentation template was created by </a:t>
            </a:r>
            <a:r>
              <a:rPr b="1" lang="en" sz="1200">
                <a:solidFill>
                  <a:schemeClr val="lt1"/>
                </a:solidFill>
                <a:uFill>
                  <a:noFill/>
                </a:uFill>
                <a:latin typeface="Fira Sans"/>
                <a:ea typeface="Fira Sans"/>
                <a:cs typeface="Fira Sans"/>
                <a:sym typeface="Fira Sans"/>
                <a:hlinkClick r:id="rId3">
                  <a:extLst>
                    <a:ext uri="{A12FA001-AC4F-418D-AE19-62706E023703}">
                      <ahyp:hlinkClr val="tx"/>
                    </a:ext>
                  </a:extLst>
                </a:hlinkClick>
              </a:rPr>
              <a:t>Slidesgo</a:t>
            </a:r>
            <a:r>
              <a:rPr b="1" lang="en" sz="1200">
                <a:solidFill>
                  <a:schemeClr val="lt1"/>
                </a:solidFill>
                <a:latin typeface="Fira Sans"/>
                <a:ea typeface="Fira Sans"/>
                <a:cs typeface="Fira Sans"/>
                <a:sym typeface="Fira Sans"/>
              </a:rPr>
              <a:t>,</a:t>
            </a:r>
            <a:r>
              <a:rPr lang="en" sz="1200">
                <a:solidFill>
                  <a:schemeClr val="lt1"/>
                </a:solidFill>
                <a:latin typeface="Fira Sans"/>
                <a:ea typeface="Fira Sans"/>
                <a:cs typeface="Fira Sans"/>
                <a:sym typeface="Fira Sans"/>
              </a:rPr>
              <a:t> and includes icons by </a:t>
            </a:r>
            <a:r>
              <a:rPr b="1" lang="en" sz="1200">
                <a:solidFill>
                  <a:schemeClr val="lt1"/>
                </a:solidFill>
                <a:uFill>
                  <a:noFill/>
                </a:uFill>
                <a:latin typeface="Fira Sans"/>
                <a:ea typeface="Fira Sans"/>
                <a:cs typeface="Fira Sans"/>
                <a:sym typeface="Fira Sans"/>
                <a:hlinkClick r:id="rId4">
                  <a:extLst>
                    <a:ext uri="{A12FA001-AC4F-418D-AE19-62706E023703}">
                      <ahyp:hlinkClr val="tx"/>
                    </a:ext>
                  </a:extLst>
                </a:hlinkClick>
              </a:rPr>
              <a:t>Flaticon</a:t>
            </a:r>
            <a:r>
              <a:rPr lang="en" sz="1200">
                <a:solidFill>
                  <a:schemeClr val="lt1"/>
                </a:solidFill>
                <a:latin typeface="Fira Sans"/>
                <a:ea typeface="Fira Sans"/>
                <a:cs typeface="Fira Sans"/>
                <a:sym typeface="Fira Sans"/>
              </a:rPr>
              <a:t> and infographics &amp; images by </a:t>
            </a:r>
            <a:r>
              <a:rPr b="1" lang="en" sz="1200">
                <a:solidFill>
                  <a:schemeClr val="lt1"/>
                </a:solidFill>
                <a:uFill>
                  <a:noFill/>
                </a:uFill>
                <a:latin typeface="Fira Sans"/>
                <a:ea typeface="Fira Sans"/>
                <a:cs typeface="Fira Sans"/>
                <a:sym typeface="Fira Sans"/>
                <a:hlinkClick r:id="rId5">
                  <a:extLst>
                    <a:ext uri="{A12FA001-AC4F-418D-AE19-62706E023703}">
                      <ahyp:hlinkClr val="tx"/>
                    </a:ext>
                  </a:extLst>
                </a:hlinkClick>
              </a:rPr>
              <a:t>Freepik</a:t>
            </a:r>
            <a:endParaRPr sz="1200">
              <a:solidFill>
                <a:schemeClr val="lt1"/>
              </a:solidFill>
              <a:latin typeface="Fira Sans"/>
              <a:ea typeface="Fira Sans"/>
              <a:cs typeface="Fira Sans"/>
              <a:sym typeface="Fira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255" name="Shape 255"/>
        <p:cNvGrpSpPr/>
        <p:nvPr/>
      </p:nvGrpSpPr>
      <p:grpSpPr>
        <a:xfrm>
          <a:off x="0" y="0"/>
          <a:ext cx="0" cy="0"/>
          <a:chOff x="0" y="0"/>
          <a:chExt cx="0" cy="0"/>
        </a:xfrm>
      </p:grpSpPr>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bg>
      <p:bgPr>
        <a:blipFill>
          <a:blip r:embed="rId2">
            <a:alphaModFix/>
          </a:blip>
          <a:stretch>
            <a:fillRect/>
          </a:stretch>
        </a:blipFill>
      </p:bgPr>
    </p:bg>
    <p:spTree>
      <p:nvGrpSpPr>
        <p:cNvPr id="256" name="Shape 256"/>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1">
    <p:bg>
      <p:bgPr>
        <a:blipFill>
          <a:blip r:embed="rId2">
            <a:alphaModFix/>
          </a:blip>
          <a:stretch>
            <a:fillRect/>
          </a:stretch>
        </a:blipFill>
      </p:bgPr>
    </p:bg>
    <p:spTree>
      <p:nvGrpSpPr>
        <p:cNvPr id="257" name="Shape 25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_1_1">
    <p:bg>
      <p:bgPr>
        <a:blipFill>
          <a:blip r:embed="rId2">
            <a:alphaModFix/>
          </a:blip>
          <a:stretch>
            <a:fillRect/>
          </a:stretch>
        </a:blipFill>
      </p:bgPr>
    </p:bg>
    <p:spTree>
      <p:nvGrpSpPr>
        <p:cNvPr id="258" name="Shape 25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4327875" y="1540550"/>
            <a:ext cx="3042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 name="Google Shape;26;p7"/>
          <p:cNvSpPr txBox="1"/>
          <p:nvPr>
            <p:ph idx="1" type="subTitle"/>
          </p:nvPr>
        </p:nvSpPr>
        <p:spPr>
          <a:xfrm>
            <a:off x="4327875" y="2113250"/>
            <a:ext cx="3846600" cy="16605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1780650" y="1443400"/>
            <a:ext cx="5582700" cy="2463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2395800" y="1383000"/>
            <a:ext cx="4352400" cy="1062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1" name="Google Shape;31;p9"/>
          <p:cNvSpPr txBox="1"/>
          <p:nvPr>
            <p:ph idx="1" type="subTitle"/>
          </p:nvPr>
        </p:nvSpPr>
        <p:spPr>
          <a:xfrm>
            <a:off x="2709475" y="2621800"/>
            <a:ext cx="3725100" cy="136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 name="Shape 32"/>
        <p:cNvGrpSpPr/>
        <p:nvPr/>
      </p:nvGrpSpPr>
      <p:grpSpPr>
        <a:xfrm>
          <a:off x="0" y="0"/>
          <a:ext cx="0" cy="0"/>
          <a:chOff x="0" y="0"/>
          <a:chExt cx="0" cy="0"/>
        </a:xfrm>
      </p:grpSpPr>
      <p:sp>
        <p:nvSpPr>
          <p:cNvPr id="33" name="Google Shape;33;p10"/>
          <p:cNvSpPr txBox="1"/>
          <p:nvPr>
            <p:ph type="title"/>
          </p:nvPr>
        </p:nvSpPr>
        <p:spPr>
          <a:xfrm>
            <a:off x="5209025" y="973525"/>
            <a:ext cx="2347800" cy="17373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2.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1pPr>
            <a:lvl2pPr lvl="1"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2pPr>
            <a:lvl3pPr lvl="2"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3pPr>
            <a:lvl4pPr lvl="3"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4pPr>
            <a:lvl5pPr lvl="4"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5pPr>
            <a:lvl6pPr lvl="5"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6pPr>
            <a:lvl7pPr lvl="6"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7pPr>
            <a:lvl8pPr lvl="7"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8pPr>
            <a:lvl9pPr lvl="8"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9pPr>
          </a:lstStyle>
          <a:p/>
        </p:txBody>
      </p:sp>
      <p:sp>
        <p:nvSpPr>
          <p:cNvPr id="7" name="Google Shape;7;p1"/>
          <p:cNvSpPr txBox="1"/>
          <p:nvPr>
            <p:ph idx="1" type="body"/>
          </p:nvPr>
        </p:nvSpPr>
        <p:spPr>
          <a:xfrm>
            <a:off x="713225" y="1246950"/>
            <a:ext cx="7717500" cy="3357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1pPr>
            <a:lvl2pPr indent="-330200" lvl="1" marL="9144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2pPr>
            <a:lvl3pPr indent="-330200" lvl="2" marL="13716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3pPr>
            <a:lvl4pPr indent="-330200" lvl="3" marL="18288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4pPr>
            <a:lvl5pPr indent="-330200" lvl="4" marL="22860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5pPr>
            <a:lvl6pPr indent="-330200" lvl="5" marL="2743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6pPr>
            <a:lvl7pPr indent="-330200" lvl="6" marL="32004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7pPr>
            <a:lvl8pPr indent="-330200" lvl="7" marL="36576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8pPr>
            <a:lvl9pPr indent="-330200" lvl="8" marL="41148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40.jpg"/><Relationship Id="rId4" Type="http://schemas.openxmlformats.org/officeDocument/2006/relationships/image" Target="../media/image41.jpg"/><Relationship Id="rId5" Type="http://schemas.openxmlformats.org/officeDocument/2006/relationships/image" Target="../media/image45.png"/><Relationship Id="rId6" Type="http://schemas.openxmlformats.org/officeDocument/2006/relationships/image" Target="../media/image44.jpg"/><Relationship Id="rId7" Type="http://schemas.openxmlformats.org/officeDocument/2006/relationships/hyperlink" Target="https://github.com/CBPher24/Predicting_UFO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9.png"/><Relationship Id="rId4" Type="http://schemas.openxmlformats.org/officeDocument/2006/relationships/hyperlink" Target="http://predictingufos-env.eba-c2eezvmr.us-east-1.elasticbeanstalk.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52"/>
          <p:cNvSpPr txBox="1"/>
          <p:nvPr>
            <p:ph type="ctrTitle"/>
          </p:nvPr>
        </p:nvSpPr>
        <p:spPr>
          <a:xfrm>
            <a:off x="1956756" y="1366513"/>
            <a:ext cx="5230500" cy="241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Predicting Unidentified Flying Objects (UFOS)</a:t>
            </a:r>
            <a:endParaRPr>
              <a:latin typeface="Bodoni"/>
              <a:ea typeface="Bodoni"/>
              <a:cs typeface="Bodoni"/>
              <a:sym typeface="Bodoni"/>
            </a:endParaRPr>
          </a:p>
        </p:txBody>
      </p:sp>
      <p:sp>
        <p:nvSpPr>
          <p:cNvPr id="264" name="Google Shape;264;p52"/>
          <p:cNvSpPr txBox="1"/>
          <p:nvPr>
            <p:ph idx="1" type="subTitle"/>
          </p:nvPr>
        </p:nvSpPr>
        <p:spPr>
          <a:xfrm>
            <a:off x="1956750" y="3784826"/>
            <a:ext cx="5230500" cy="8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With : Chris Partee, Dan Davies,</a:t>
            </a:r>
            <a:endParaRPr/>
          </a:p>
          <a:p>
            <a:pPr indent="0" lvl="0" marL="0" rtl="0" algn="ctr">
              <a:spcBef>
                <a:spcPts val="0"/>
              </a:spcBef>
              <a:spcAft>
                <a:spcPts val="0"/>
              </a:spcAft>
              <a:buNone/>
            </a:pPr>
            <a:r>
              <a:rPr lang="en"/>
              <a:t> Hannah Allen, Grace Olson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63"/>
                                        </p:tgtEl>
                                        <p:attrNameLst>
                                          <p:attrName>style.visibility</p:attrName>
                                        </p:attrNameLst>
                                      </p:cBhvr>
                                      <p:to>
                                        <p:strVal val="visible"/>
                                      </p:to>
                                    </p:set>
                                    <p:anim calcmode="lin" valueType="num">
                                      <p:cBhvr additive="base">
                                        <p:cTn dur="1000"/>
                                        <p:tgtEl>
                                          <p:spTgt spid="26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264"/>
                                        </p:tgtEl>
                                        <p:attrNameLst>
                                          <p:attrName>style.visibility</p:attrName>
                                        </p:attrNameLst>
                                      </p:cBhvr>
                                      <p:to>
                                        <p:strVal val="visible"/>
                                      </p:to>
                                    </p:set>
                                    <p:anim calcmode="lin" valueType="num">
                                      <p:cBhvr additive="base">
                                        <p:cTn dur="1000"/>
                                        <p:tgtEl>
                                          <p:spTgt spid="26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6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 </a:t>
            </a:r>
            <a:endParaRPr/>
          </a:p>
        </p:txBody>
      </p:sp>
      <p:sp>
        <p:nvSpPr>
          <p:cNvPr id="419" name="Google Shape;419;p61"/>
          <p:cNvSpPr txBox="1"/>
          <p:nvPr>
            <p:ph idx="1" type="body"/>
          </p:nvPr>
        </p:nvSpPr>
        <p:spPr>
          <a:xfrm>
            <a:off x="1491000" y="1552250"/>
            <a:ext cx="6162000" cy="3051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https://ourworldindata.org/technological-change</a:t>
            </a:r>
            <a:endParaRPr/>
          </a:p>
          <a:p>
            <a:pPr indent="-330200" lvl="0" marL="457200" rtl="0" algn="l">
              <a:spcBef>
                <a:spcPts val="1000"/>
              </a:spcBef>
              <a:spcAft>
                <a:spcPts val="0"/>
              </a:spcAft>
              <a:buSzPts val="1600"/>
              <a:buChar char="●"/>
            </a:pPr>
            <a:r>
              <a:rPr lang="en"/>
              <a:t>https://www.kaggle.com/datasets/hassenmorad/historical-state-populations-19002017</a:t>
            </a:r>
            <a:endParaRPr/>
          </a:p>
          <a:p>
            <a:pPr indent="-330200" lvl="0" marL="457200" rtl="0" algn="l">
              <a:spcBef>
                <a:spcPts val="1000"/>
              </a:spcBef>
              <a:spcAft>
                <a:spcPts val="0"/>
              </a:spcAft>
              <a:buSzPts val="1600"/>
              <a:buChar char="●"/>
            </a:pPr>
            <a:r>
              <a:rPr lang="en"/>
              <a:t>https://raw.githubusercontent.com/cosmoduende/r-ufo-sightings/main/data/scrubbed.csv</a:t>
            </a:r>
            <a:endParaRPr/>
          </a:p>
          <a:p>
            <a:pPr indent="-330200" lvl="0" marL="457200" rtl="0" algn="l">
              <a:spcBef>
                <a:spcPts val="1000"/>
              </a:spcBef>
              <a:spcAft>
                <a:spcPts val="0"/>
              </a:spcAft>
              <a:buSzPts val="1600"/>
              <a:buChar char="●"/>
            </a:pPr>
            <a:r>
              <a:rPr lang="en"/>
              <a:t>You can list here your reference websites or publications</a:t>
            </a:r>
            <a:endParaRPr/>
          </a:p>
          <a:p>
            <a:pPr indent="-330200" lvl="0" marL="457200" rtl="0" algn="l">
              <a:spcBef>
                <a:spcPts val="1000"/>
              </a:spcBef>
              <a:spcAft>
                <a:spcPts val="1000"/>
              </a:spcAft>
              <a:buSzPts val="1600"/>
              <a:buChar char="●"/>
            </a:pPr>
            <a:r>
              <a:rPr lang="en"/>
              <a:t>https://raw.githubusercontent.com/cosmoduende/r-ufo-sightings/main/data/scrubbed.csv</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18"/>
                                        </p:tgtEl>
                                        <p:attrNameLst>
                                          <p:attrName>style.visibility</p:attrName>
                                        </p:attrNameLst>
                                      </p:cBhvr>
                                      <p:to>
                                        <p:strVal val="visible"/>
                                      </p:to>
                                    </p:set>
                                    <p:anim calcmode="lin" valueType="num">
                                      <p:cBhvr additive="base">
                                        <p:cTn dur="1000"/>
                                        <p:tgtEl>
                                          <p:spTgt spid="41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419"/>
                                        </p:tgtEl>
                                        <p:attrNameLst>
                                          <p:attrName>style.visibility</p:attrName>
                                        </p:attrNameLst>
                                      </p:cBhvr>
                                      <p:to>
                                        <p:strVal val="visible"/>
                                      </p:to>
                                    </p:set>
                                    <p:anim calcmode="lin" valueType="num">
                                      <p:cBhvr additive="base">
                                        <p:cTn dur="1000"/>
                                        <p:tgtEl>
                                          <p:spTgt spid="4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2"/>
          <p:cNvSpPr txBox="1"/>
          <p:nvPr>
            <p:ph type="title"/>
          </p:nvPr>
        </p:nvSpPr>
        <p:spPr>
          <a:xfrm>
            <a:off x="713250" y="1612050"/>
            <a:ext cx="7717500" cy="157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t>Thank You!</a:t>
            </a:r>
            <a:br>
              <a:rPr lang="en" sz="4500"/>
            </a:br>
            <a:r>
              <a:rPr lang="en" sz="4500"/>
              <a:t>Questions?</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24"/>
                                        </p:tgtEl>
                                        <p:attrNameLst>
                                          <p:attrName>style.visibility</p:attrName>
                                        </p:attrNameLst>
                                      </p:cBhvr>
                                      <p:to>
                                        <p:strVal val="visible"/>
                                      </p:to>
                                    </p:set>
                                    <p:anim calcmode="lin" valueType="num">
                                      <p:cBhvr additive="base">
                                        <p:cTn dur="1000"/>
                                        <p:tgtEl>
                                          <p:spTgt spid="42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6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430" name="Google Shape;430;p63"/>
          <p:cNvSpPr txBox="1"/>
          <p:nvPr>
            <p:ph idx="2" type="title"/>
          </p:nvPr>
        </p:nvSpPr>
        <p:spPr>
          <a:xfrm>
            <a:off x="488471" y="1834000"/>
            <a:ext cx="1878900" cy="37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Chris Partee</a:t>
            </a:r>
            <a:endParaRPr/>
          </a:p>
        </p:txBody>
      </p:sp>
      <p:sp>
        <p:nvSpPr>
          <p:cNvPr id="431" name="Google Shape;431;p63"/>
          <p:cNvSpPr txBox="1"/>
          <p:nvPr>
            <p:ph idx="1" type="subTitle"/>
          </p:nvPr>
        </p:nvSpPr>
        <p:spPr>
          <a:xfrm>
            <a:off x="488325" y="3674192"/>
            <a:ext cx="1878900" cy="8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ETL, Flask, Deployment of Website</a:t>
            </a:r>
            <a:endParaRPr/>
          </a:p>
        </p:txBody>
      </p:sp>
      <p:pic>
        <p:nvPicPr>
          <p:cNvPr id="432" name="Google Shape;432;p63"/>
          <p:cNvPicPr preferRelativeResize="0"/>
          <p:nvPr/>
        </p:nvPicPr>
        <p:blipFill rotWithShape="1">
          <a:blip r:embed="rId3">
            <a:alphaModFix/>
          </a:blip>
          <a:srcRect b="1105" l="0" r="0" t="1105"/>
          <a:stretch/>
        </p:blipFill>
        <p:spPr>
          <a:xfrm>
            <a:off x="679887" y="2211624"/>
            <a:ext cx="1495800" cy="1462800"/>
          </a:xfrm>
          <a:prstGeom prst="ellipse">
            <a:avLst/>
          </a:prstGeom>
          <a:noFill/>
          <a:ln cap="flat" cmpd="sng" w="9525">
            <a:solidFill>
              <a:schemeClr val="lt1"/>
            </a:solidFill>
            <a:prstDash val="solid"/>
            <a:round/>
            <a:headEnd len="sm" w="sm" type="none"/>
            <a:tailEnd len="sm" w="sm" type="none"/>
          </a:ln>
        </p:spPr>
      </p:pic>
      <p:sp>
        <p:nvSpPr>
          <p:cNvPr id="433" name="Google Shape;433;p63"/>
          <p:cNvSpPr txBox="1"/>
          <p:nvPr>
            <p:ph idx="2" type="title"/>
          </p:nvPr>
        </p:nvSpPr>
        <p:spPr>
          <a:xfrm>
            <a:off x="2597223" y="1834000"/>
            <a:ext cx="1878900" cy="36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Hannah Allen</a:t>
            </a:r>
            <a:endParaRPr/>
          </a:p>
        </p:txBody>
      </p:sp>
      <p:sp>
        <p:nvSpPr>
          <p:cNvPr id="434" name="Google Shape;434;p63"/>
          <p:cNvSpPr txBox="1"/>
          <p:nvPr>
            <p:ph idx="1" type="subTitle"/>
          </p:nvPr>
        </p:nvSpPr>
        <p:spPr>
          <a:xfrm>
            <a:off x="2578025" y="3631750"/>
            <a:ext cx="2108700" cy="11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ETL</a:t>
            </a:r>
            <a:endParaRPr/>
          </a:p>
          <a:p>
            <a:pPr indent="0" lvl="0" marL="0" rtl="0" algn="ctr">
              <a:spcBef>
                <a:spcPts val="0"/>
              </a:spcBef>
              <a:spcAft>
                <a:spcPts val="0"/>
              </a:spcAft>
              <a:buNone/>
            </a:pPr>
            <a:r>
              <a:rPr lang="en"/>
              <a:t>Visualizations, Database Mgt, Powerpoint</a:t>
            </a:r>
            <a:endParaRPr/>
          </a:p>
        </p:txBody>
      </p:sp>
      <p:pic>
        <p:nvPicPr>
          <p:cNvPr id="435" name="Google Shape;435;p63"/>
          <p:cNvPicPr preferRelativeResize="0"/>
          <p:nvPr/>
        </p:nvPicPr>
        <p:blipFill rotWithShape="1">
          <a:blip r:embed="rId4">
            <a:alphaModFix/>
          </a:blip>
          <a:srcRect b="0" l="7997" r="7989" t="0"/>
          <a:stretch/>
        </p:blipFill>
        <p:spPr>
          <a:xfrm>
            <a:off x="2788707" y="2202858"/>
            <a:ext cx="1495800" cy="1428900"/>
          </a:xfrm>
          <a:prstGeom prst="ellipse">
            <a:avLst/>
          </a:prstGeom>
          <a:noFill/>
          <a:ln cap="flat" cmpd="sng" w="9525">
            <a:solidFill>
              <a:schemeClr val="lt1"/>
            </a:solidFill>
            <a:prstDash val="solid"/>
            <a:round/>
            <a:headEnd len="sm" w="sm" type="none"/>
            <a:tailEnd len="sm" w="sm" type="none"/>
          </a:ln>
        </p:spPr>
      </p:pic>
      <p:sp>
        <p:nvSpPr>
          <p:cNvPr id="436" name="Google Shape;436;p63"/>
          <p:cNvSpPr txBox="1"/>
          <p:nvPr>
            <p:ph idx="2" type="title"/>
          </p:nvPr>
        </p:nvSpPr>
        <p:spPr>
          <a:xfrm>
            <a:off x="4706046" y="1834000"/>
            <a:ext cx="1878900" cy="37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Grace Olson</a:t>
            </a:r>
            <a:endParaRPr/>
          </a:p>
        </p:txBody>
      </p:sp>
      <p:sp>
        <p:nvSpPr>
          <p:cNvPr id="437" name="Google Shape;437;p63"/>
          <p:cNvSpPr txBox="1"/>
          <p:nvPr>
            <p:ph idx="1" type="subTitle"/>
          </p:nvPr>
        </p:nvSpPr>
        <p:spPr>
          <a:xfrm>
            <a:off x="4705975" y="3674191"/>
            <a:ext cx="1878900" cy="95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 Powerpoint, ReadMe</a:t>
            </a:r>
            <a:endParaRPr/>
          </a:p>
        </p:txBody>
      </p:sp>
      <p:pic>
        <p:nvPicPr>
          <p:cNvPr id="438" name="Google Shape;438;p63"/>
          <p:cNvPicPr preferRelativeResize="0"/>
          <p:nvPr/>
        </p:nvPicPr>
        <p:blipFill rotWithShape="1">
          <a:blip r:embed="rId5">
            <a:alphaModFix/>
          </a:blip>
          <a:srcRect b="0" l="797" r="797" t="0"/>
          <a:stretch/>
        </p:blipFill>
        <p:spPr>
          <a:xfrm>
            <a:off x="4897537" y="2211624"/>
            <a:ext cx="1495800" cy="1462800"/>
          </a:xfrm>
          <a:prstGeom prst="ellipse">
            <a:avLst/>
          </a:prstGeom>
          <a:noFill/>
          <a:ln cap="flat" cmpd="sng" w="9525">
            <a:solidFill>
              <a:schemeClr val="lt1"/>
            </a:solidFill>
            <a:prstDash val="solid"/>
            <a:round/>
            <a:headEnd len="sm" w="sm" type="none"/>
            <a:tailEnd len="sm" w="sm" type="none"/>
          </a:ln>
        </p:spPr>
      </p:pic>
      <p:sp>
        <p:nvSpPr>
          <p:cNvPr id="439" name="Google Shape;439;p63"/>
          <p:cNvSpPr txBox="1"/>
          <p:nvPr>
            <p:ph idx="2" type="title"/>
          </p:nvPr>
        </p:nvSpPr>
        <p:spPr>
          <a:xfrm>
            <a:off x="6844549" y="1834000"/>
            <a:ext cx="1495800" cy="37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Dan Davies</a:t>
            </a:r>
            <a:endParaRPr/>
          </a:p>
        </p:txBody>
      </p:sp>
      <p:pic>
        <p:nvPicPr>
          <p:cNvPr id="440" name="Google Shape;440;p63"/>
          <p:cNvPicPr preferRelativeResize="0"/>
          <p:nvPr/>
        </p:nvPicPr>
        <p:blipFill rotWithShape="1">
          <a:blip r:embed="rId6">
            <a:alphaModFix/>
          </a:blip>
          <a:srcRect b="-25476" l="10854" r="4341" t="1622"/>
          <a:stretch/>
        </p:blipFill>
        <p:spPr>
          <a:xfrm>
            <a:off x="6883625" y="2211625"/>
            <a:ext cx="1495800" cy="1462800"/>
          </a:xfrm>
          <a:prstGeom prst="ellipse">
            <a:avLst/>
          </a:prstGeom>
          <a:noFill/>
          <a:ln cap="flat" cmpd="sng" w="9525">
            <a:solidFill>
              <a:schemeClr val="lt1"/>
            </a:solidFill>
            <a:prstDash val="solid"/>
            <a:round/>
            <a:headEnd len="sm" w="sm" type="none"/>
            <a:tailEnd len="sm" w="sm" type="none"/>
          </a:ln>
        </p:spPr>
      </p:pic>
      <p:sp>
        <p:nvSpPr>
          <p:cNvPr id="441" name="Google Shape;441;p63"/>
          <p:cNvSpPr txBox="1"/>
          <p:nvPr>
            <p:ph idx="1" type="subTitle"/>
          </p:nvPr>
        </p:nvSpPr>
        <p:spPr>
          <a:xfrm>
            <a:off x="6743298" y="3674212"/>
            <a:ext cx="18789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HTML, Dashboard </a:t>
            </a:r>
            <a:endParaRPr/>
          </a:p>
          <a:p>
            <a:pPr indent="0" lvl="0" marL="0" rtl="0" algn="ctr">
              <a:spcBef>
                <a:spcPts val="0"/>
              </a:spcBef>
              <a:spcAft>
                <a:spcPts val="0"/>
              </a:spcAft>
              <a:buNone/>
            </a:pPr>
            <a:r>
              <a:rPr lang="en"/>
              <a:t>And Website Compiling,</a:t>
            </a:r>
            <a:endParaRPr/>
          </a:p>
          <a:p>
            <a:pPr indent="0" lvl="0" marL="0" rtl="0" algn="ctr">
              <a:spcBef>
                <a:spcPts val="0"/>
              </a:spcBef>
              <a:spcAft>
                <a:spcPts val="0"/>
              </a:spcAft>
              <a:buNone/>
            </a:pPr>
            <a:r>
              <a:rPr lang="en"/>
              <a:t>Topic Research</a:t>
            </a:r>
            <a:endParaRPr/>
          </a:p>
        </p:txBody>
      </p:sp>
      <p:sp>
        <p:nvSpPr>
          <p:cNvPr id="442" name="Google Shape;442;p63"/>
          <p:cNvSpPr txBox="1"/>
          <p:nvPr/>
        </p:nvSpPr>
        <p:spPr>
          <a:xfrm>
            <a:off x="462175" y="4666425"/>
            <a:ext cx="357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Fira Sans"/>
                <a:ea typeface="Fira Sans"/>
                <a:cs typeface="Fira Sans"/>
                <a:sym typeface="Fira Sans"/>
                <a:hlinkClick r:id="rId7"/>
              </a:rPr>
              <a:t>Github Repository Link</a:t>
            </a:r>
            <a:r>
              <a:rPr lang="en">
                <a:latin typeface="Fira Sans"/>
                <a:ea typeface="Fira Sans"/>
                <a:cs typeface="Fira Sans"/>
                <a:sym typeface="Fira Sans"/>
              </a:rPr>
              <a:t> Li for the project</a:t>
            </a:r>
            <a:endParaRPr>
              <a:latin typeface="Fira Sans"/>
              <a:ea typeface="Fira Sans"/>
              <a:cs typeface="Fira Sans"/>
              <a:sym typeface="Fira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29"/>
                                        </p:tgtEl>
                                        <p:attrNameLst>
                                          <p:attrName>style.visibility</p:attrName>
                                        </p:attrNameLst>
                                      </p:cBhvr>
                                      <p:to>
                                        <p:strVal val="visible"/>
                                      </p:to>
                                    </p:set>
                                    <p:anim calcmode="lin" valueType="num">
                                      <p:cBhvr additive="base">
                                        <p:cTn dur="1000"/>
                                        <p:tgtEl>
                                          <p:spTgt spid="42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430"/>
                                        </p:tgtEl>
                                        <p:attrNameLst>
                                          <p:attrName>style.visibility</p:attrName>
                                        </p:attrNameLst>
                                      </p:cBhvr>
                                      <p:to>
                                        <p:strVal val="visible"/>
                                      </p:to>
                                    </p:set>
                                    <p:anim calcmode="lin" valueType="num">
                                      <p:cBhvr additive="base">
                                        <p:cTn dur="1000"/>
                                        <p:tgtEl>
                                          <p:spTgt spid="43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431"/>
                                        </p:tgtEl>
                                        <p:attrNameLst>
                                          <p:attrName>style.visibility</p:attrName>
                                        </p:attrNameLst>
                                      </p:cBhvr>
                                      <p:to>
                                        <p:strVal val="visible"/>
                                      </p:to>
                                    </p:set>
                                    <p:anim calcmode="lin" valueType="num">
                                      <p:cBhvr additive="base">
                                        <p:cTn dur="1000"/>
                                        <p:tgtEl>
                                          <p:spTgt spid="43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432"/>
                                        </p:tgtEl>
                                        <p:attrNameLst>
                                          <p:attrName>style.visibility</p:attrName>
                                        </p:attrNameLst>
                                      </p:cBhvr>
                                      <p:to>
                                        <p:strVal val="visible"/>
                                      </p:to>
                                    </p:set>
                                    <p:anim calcmode="lin" valueType="num">
                                      <p:cBhvr additive="base">
                                        <p:cTn dur="1000"/>
                                        <p:tgtEl>
                                          <p:spTgt spid="43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par>
                                <p:cTn fill="hold" nodeType="with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par>
                                <p:cTn fill="hold" nodeType="with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53"/>
          <p:cNvSpPr txBox="1"/>
          <p:nvPr>
            <p:ph type="title"/>
          </p:nvPr>
        </p:nvSpPr>
        <p:spPr>
          <a:xfrm>
            <a:off x="2395800" y="479425"/>
            <a:ext cx="4352400" cy="106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I’m not saying it was aliens but…</a:t>
            </a:r>
            <a:endParaRPr sz="4300"/>
          </a:p>
        </p:txBody>
      </p:sp>
      <p:pic>
        <p:nvPicPr>
          <p:cNvPr id="270" name="Google Shape;270;p53"/>
          <p:cNvPicPr preferRelativeResize="0"/>
          <p:nvPr/>
        </p:nvPicPr>
        <p:blipFill>
          <a:blip r:embed="rId3">
            <a:alphaModFix/>
          </a:blip>
          <a:stretch>
            <a:fillRect/>
          </a:stretch>
        </p:blipFill>
        <p:spPr>
          <a:xfrm>
            <a:off x="2776725" y="1541425"/>
            <a:ext cx="3590550" cy="2393700"/>
          </a:xfrm>
          <a:prstGeom prst="rect">
            <a:avLst/>
          </a:prstGeom>
          <a:noFill/>
          <a:ln>
            <a:noFill/>
          </a:ln>
        </p:spPr>
      </p:pic>
      <p:sp>
        <p:nvSpPr>
          <p:cNvPr id="271" name="Google Shape;271;p53"/>
          <p:cNvSpPr txBox="1"/>
          <p:nvPr/>
        </p:nvSpPr>
        <p:spPr>
          <a:xfrm>
            <a:off x="1737675" y="4187775"/>
            <a:ext cx="5682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900" u="sng">
                <a:solidFill>
                  <a:srgbClr val="00FFFF"/>
                </a:solidFill>
                <a:latin typeface="Times New Roman"/>
                <a:ea typeface="Times New Roman"/>
                <a:cs typeface="Times New Roman"/>
                <a:sym typeface="Times New Roman"/>
                <a:hlinkClick r:id="rId4">
                  <a:extLst>
                    <a:ext uri="{A12FA001-AC4F-418D-AE19-62706E023703}">
                      <ahyp:hlinkClr val="tx"/>
                    </a:ext>
                  </a:extLst>
                </a:hlinkClick>
              </a:rPr>
              <a:t>GO TO OUR  WEBSITE</a:t>
            </a:r>
            <a:r>
              <a:rPr lang="en" sz="2900" u="sng">
                <a:solidFill>
                  <a:srgbClr val="00FFFF"/>
                </a:solidFill>
                <a:latin typeface="Times New Roman"/>
                <a:ea typeface="Times New Roman"/>
                <a:cs typeface="Times New Roman"/>
                <a:sym typeface="Times New Roman"/>
              </a:rPr>
              <a:t>!</a:t>
            </a:r>
            <a:endParaRPr sz="2900" u="sng">
              <a:solidFill>
                <a:srgbClr val="00FFFF"/>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5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277" name="Google Shape;277;p54"/>
          <p:cNvSpPr txBox="1"/>
          <p:nvPr>
            <p:ph idx="2" type="title"/>
          </p:nvPr>
        </p:nvSpPr>
        <p:spPr>
          <a:xfrm>
            <a:off x="1935575" y="1381700"/>
            <a:ext cx="6283500" cy="49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Nuforc - National UFO Research Center</a:t>
            </a:r>
            <a:endParaRPr/>
          </a:p>
        </p:txBody>
      </p:sp>
      <p:sp>
        <p:nvSpPr>
          <p:cNvPr id="278" name="Google Shape;278;p54"/>
          <p:cNvSpPr txBox="1"/>
          <p:nvPr>
            <p:ph idx="1" type="subTitle"/>
          </p:nvPr>
        </p:nvSpPr>
        <p:spPr>
          <a:xfrm>
            <a:off x="1935551" y="1772825"/>
            <a:ext cx="6672300" cy="6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National UFO Research Center (NUFORC) collects and serves over 100,000 reports of UFO sightings. </a:t>
            </a:r>
            <a:endParaRPr/>
          </a:p>
        </p:txBody>
      </p:sp>
      <p:sp>
        <p:nvSpPr>
          <p:cNvPr id="279" name="Google Shape;279;p54"/>
          <p:cNvSpPr txBox="1"/>
          <p:nvPr>
            <p:ph idx="5" type="title"/>
          </p:nvPr>
        </p:nvSpPr>
        <p:spPr>
          <a:xfrm>
            <a:off x="1935577" y="2676350"/>
            <a:ext cx="5028600" cy="54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UFO-dataset from  Medium.com</a:t>
            </a:r>
            <a:endParaRPr/>
          </a:p>
        </p:txBody>
      </p:sp>
      <p:sp>
        <p:nvSpPr>
          <p:cNvPr id="280" name="Google Shape;280;p54"/>
          <p:cNvSpPr txBox="1"/>
          <p:nvPr>
            <p:ph idx="6" type="subTitle"/>
          </p:nvPr>
        </p:nvSpPr>
        <p:spPr>
          <a:xfrm>
            <a:off x="1935543" y="3067475"/>
            <a:ext cx="64953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Set of UFO sightings of the last century in the USA and the rest of the world.</a:t>
            </a:r>
            <a:endParaRPr/>
          </a:p>
        </p:txBody>
      </p:sp>
      <p:sp>
        <p:nvSpPr>
          <p:cNvPr id="281" name="Google Shape;281;p54"/>
          <p:cNvSpPr/>
          <p:nvPr/>
        </p:nvSpPr>
        <p:spPr>
          <a:xfrm>
            <a:off x="1192138" y="1560667"/>
            <a:ext cx="667200" cy="667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4"/>
          <p:cNvSpPr/>
          <p:nvPr/>
        </p:nvSpPr>
        <p:spPr>
          <a:xfrm>
            <a:off x="1192138" y="2856311"/>
            <a:ext cx="667200" cy="667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54"/>
          <p:cNvGrpSpPr/>
          <p:nvPr/>
        </p:nvGrpSpPr>
        <p:grpSpPr>
          <a:xfrm>
            <a:off x="1355453" y="1724643"/>
            <a:ext cx="340573" cy="339271"/>
            <a:chOff x="898875" y="4399275"/>
            <a:chExt cx="483700" cy="481850"/>
          </a:xfrm>
        </p:grpSpPr>
        <p:sp>
          <p:nvSpPr>
            <p:cNvPr id="284" name="Google Shape;284;p5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85" name="Google Shape;285;p54"/>
            <p:cNvSpPr/>
            <p:nvPr/>
          </p:nvSpPr>
          <p:spPr>
            <a:xfrm>
              <a:off x="1138025" y="4763350"/>
              <a:ext cx="25" cy="25"/>
            </a:xfrm>
            <a:custGeom>
              <a:rect b="b" l="l" r="r" t="t"/>
              <a:pathLst>
                <a:path extrusionOk="0" h="1" w="1">
                  <a:moveTo>
                    <a:pt x="1" y="0"/>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86" name="Google Shape;286;p5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87" name="Google Shape;287;p5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88" name="Google Shape;288;p5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89" name="Google Shape;289;p5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0" name="Google Shape;290;p5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1" name="Google Shape;291;p5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2" name="Google Shape;292;p54"/>
          <p:cNvGrpSpPr/>
          <p:nvPr/>
        </p:nvGrpSpPr>
        <p:grpSpPr>
          <a:xfrm>
            <a:off x="1308938" y="2973663"/>
            <a:ext cx="433600" cy="432475"/>
            <a:chOff x="6393213" y="3991450"/>
            <a:chExt cx="433600" cy="432475"/>
          </a:xfrm>
        </p:grpSpPr>
        <p:sp>
          <p:nvSpPr>
            <p:cNvPr id="293" name="Google Shape;293;p54"/>
            <p:cNvSpPr/>
            <p:nvPr/>
          </p:nvSpPr>
          <p:spPr>
            <a:xfrm>
              <a:off x="6614688" y="4240525"/>
              <a:ext cx="27000" cy="30600"/>
            </a:xfrm>
            <a:custGeom>
              <a:rect b="b" l="l" r="r" t="t"/>
              <a:pathLst>
                <a:path extrusionOk="0" h="1224" w="1080">
                  <a:moveTo>
                    <a:pt x="500" y="1"/>
                  </a:moveTo>
                  <a:cubicBezTo>
                    <a:pt x="250" y="286"/>
                    <a:pt x="0" y="393"/>
                    <a:pt x="0" y="715"/>
                  </a:cubicBezTo>
                  <a:cubicBezTo>
                    <a:pt x="0" y="1019"/>
                    <a:pt x="250" y="1224"/>
                    <a:pt x="510" y="1224"/>
                  </a:cubicBezTo>
                  <a:cubicBezTo>
                    <a:pt x="631" y="1224"/>
                    <a:pt x="755" y="1180"/>
                    <a:pt x="857" y="1080"/>
                  </a:cubicBezTo>
                  <a:cubicBezTo>
                    <a:pt x="1080" y="831"/>
                    <a:pt x="1035" y="536"/>
                    <a:pt x="866" y="358"/>
                  </a:cubicBezTo>
                  <a:lnTo>
                    <a:pt x="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4"/>
            <p:cNvSpPr/>
            <p:nvPr/>
          </p:nvSpPr>
          <p:spPr>
            <a:xfrm>
              <a:off x="6577888" y="4276000"/>
              <a:ext cx="56225" cy="45150"/>
            </a:xfrm>
            <a:custGeom>
              <a:rect b="b" l="l" r="r" t="t"/>
              <a:pathLst>
                <a:path extrusionOk="0" h="1806" w="2249">
                  <a:moveTo>
                    <a:pt x="625" y="0"/>
                  </a:moveTo>
                  <a:cubicBezTo>
                    <a:pt x="90" y="455"/>
                    <a:pt x="0" y="1178"/>
                    <a:pt x="366" y="1562"/>
                  </a:cubicBezTo>
                  <a:cubicBezTo>
                    <a:pt x="528" y="1729"/>
                    <a:pt x="744" y="1805"/>
                    <a:pt x="972" y="1805"/>
                  </a:cubicBezTo>
                  <a:cubicBezTo>
                    <a:pt x="1496" y="1805"/>
                    <a:pt x="2087" y="1404"/>
                    <a:pt x="2248" y="794"/>
                  </a:cubicBezTo>
                  <a:lnTo>
                    <a:pt x="2248" y="794"/>
                  </a:lnTo>
                  <a:cubicBezTo>
                    <a:pt x="2159" y="810"/>
                    <a:pt x="2070" y="817"/>
                    <a:pt x="1981" y="817"/>
                  </a:cubicBezTo>
                  <a:cubicBezTo>
                    <a:pt x="1411" y="817"/>
                    <a:pt x="887" y="503"/>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4"/>
            <p:cNvSpPr/>
            <p:nvPr/>
          </p:nvSpPr>
          <p:spPr>
            <a:xfrm>
              <a:off x="6393213" y="4093625"/>
              <a:ext cx="366650" cy="330300"/>
            </a:xfrm>
            <a:custGeom>
              <a:rect b="b" l="l" r="r" t="t"/>
              <a:pathLst>
                <a:path extrusionOk="0" h="13212" w="14666">
                  <a:moveTo>
                    <a:pt x="7798" y="3580"/>
                  </a:moveTo>
                  <a:cubicBezTo>
                    <a:pt x="8025" y="3580"/>
                    <a:pt x="8235" y="3731"/>
                    <a:pt x="8288" y="3968"/>
                  </a:cubicBezTo>
                  <a:cubicBezTo>
                    <a:pt x="8467" y="4680"/>
                    <a:pt x="7918" y="5326"/>
                    <a:pt x="7239" y="5326"/>
                  </a:cubicBezTo>
                  <a:cubicBezTo>
                    <a:pt x="7136" y="5326"/>
                    <a:pt x="7030" y="5311"/>
                    <a:pt x="6923" y="5279"/>
                  </a:cubicBezTo>
                  <a:cubicBezTo>
                    <a:pt x="6656" y="5199"/>
                    <a:pt x="6504" y="4913"/>
                    <a:pt x="6584" y="4646"/>
                  </a:cubicBezTo>
                  <a:cubicBezTo>
                    <a:pt x="6650" y="4427"/>
                    <a:pt x="6847" y="4285"/>
                    <a:pt x="7064" y="4285"/>
                  </a:cubicBezTo>
                  <a:cubicBezTo>
                    <a:pt x="7112" y="4285"/>
                    <a:pt x="7160" y="4292"/>
                    <a:pt x="7209" y="4307"/>
                  </a:cubicBezTo>
                  <a:cubicBezTo>
                    <a:pt x="7217" y="4309"/>
                    <a:pt x="7225" y="4310"/>
                    <a:pt x="7233" y="4310"/>
                  </a:cubicBezTo>
                  <a:cubicBezTo>
                    <a:pt x="7284" y="4310"/>
                    <a:pt x="7323" y="4263"/>
                    <a:pt x="7307" y="4209"/>
                  </a:cubicBezTo>
                  <a:cubicBezTo>
                    <a:pt x="7245" y="3941"/>
                    <a:pt x="7405" y="3665"/>
                    <a:pt x="7682" y="3593"/>
                  </a:cubicBezTo>
                  <a:cubicBezTo>
                    <a:pt x="7721" y="3584"/>
                    <a:pt x="7760" y="3580"/>
                    <a:pt x="7798" y="3580"/>
                  </a:cubicBezTo>
                  <a:close/>
                  <a:moveTo>
                    <a:pt x="2399" y="1785"/>
                  </a:moveTo>
                  <a:cubicBezTo>
                    <a:pt x="2518" y="1785"/>
                    <a:pt x="2636" y="1825"/>
                    <a:pt x="2731" y="1907"/>
                  </a:cubicBezTo>
                  <a:cubicBezTo>
                    <a:pt x="2945" y="2094"/>
                    <a:pt x="2962" y="2416"/>
                    <a:pt x="2775" y="2621"/>
                  </a:cubicBezTo>
                  <a:cubicBezTo>
                    <a:pt x="2347" y="3111"/>
                    <a:pt x="2775" y="3986"/>
                    <a:pt x="2998" y="4200"/>
                  </a:cubicBezTo>
                  <a:cubicBezTo>
                    <a:pt x="3139" y="4334"/>
                    <a:pt x="3341" y="4473"/>
                    <a:pt x="3569" y="4473"/>
                  </a:cubicBezTo>
                  <a:cubicBezTo>
                    <a:pt x="3630" y="4473"/>
                    <a:pt x="3693" y="4463"/>
                    <a:pt x="3756" y="4441"/>
                  </a:cubicBezTo>
                  <a:cubicBezTo>
                    <a:pt x="4095" y="4307"/>
                    <a:pt x="4408" y="3798"/>
                    <a:pt x="3899" y="3477"/>
                  </a:cubicBezTo>
                  <a:cubicBezTo>
                    <a:pt x="3658" y="3334"/>
                    <a:pt x="3587" y="3022"/>
                    <a:pt x="3739" y="2781"/>
                  </a:cubicBezTo>
                  <a:cubicBezTo>
                    <a:pt x="3831" y="2626"/>
                    <a:pt x="3993" y="2541"/>
                    <a:pt x="4162" y="2541"/>
                  </a:cubicBezTo>
                  <a:cubicBezTo>
                    <a:pt x="4254" y="2541"/>
                    <a:pt x="4349" y="2567"/>
                    <a:pt x="4434" y="2621"/>
                  </a:cubicBezTo>
                  <a:cubicBezTo>
                    <a:pt x="5871" y="3513"/>
                    <a:pt x="5041" y="5484"/>
                    <a:pt x="3560" y="5484"/>
                  </a:cubicBezTo>
                  <a:cubicBezTo>
                    <a:pt x="1963" y="5484"/>
                    <a:pt x="955" y="3165"/>
                    <a:pt x="2017" y="1952"/>
                  </a:cubicBezTo>
                  <a:cubicBezTo>
                    <a:pt x="2118" y="1841"/>
                    <a:pt x="2259" y="1785"/>
                    <a:pt x="2399" y="1785"/>
                  </a:cubicBezTo>
                  <a:close/>
                  <a:moveTo>
                    <a:pt x="4889" y="6396"/>
                  </a:moveTo>
                  <a:cubicBezTo>
                    <a:pt x="5113" y="6396"/>
                    <a:pt x="5320" y="6552"/>
                    <a:pt x="5380" y="6778"/>
                  </a:cubicBezTo>
                  <a:cubicBezTo>
                    <a:pt x="5558" y="7491"/>
                    <a:pt x="5003" y="8136"/>
                    <a:pt x="4323" y="8136"/>
                  </a:cubicBezTo>
                  <a:cubicBezTo>
                    <a:pt x="4219" y="8136"/>
                    <a:pt x="4113" y="8121"/>
                    <a:pt x="4006" y="8089"/>
                  </a:cubicBezTo>
                  <a:cubicBezTo>
                    <a:pt x="3739" y="8009"/>
                    <a:pt x="3587" y="7733"/>
                    <a:pt x="3667" y="7465"/>
                  </a:cubicBezTo>
                  <a:cubicBezTo>
                    <a:pt x="3733" y="7244"/>
                    <a:pt x="3939" y="7096"/>
                    <a:pt x="4160" y="7096"/>
                  </a:cubicBezTo>
                  <a:cubicBezTo>
                    <a:pt x="4206" y="7096"/>
                    <a:pt x="4254" y="7103"/>
                    <a:pt x="4301" y="7117"/>
                  </a:cubicBezTo>
                  <a:cubicBezTo>
                    <a:pt x="4309" y="7120"/>
                    <a:pt x="4317" y="7121"/>
                    <a:pt x="4325" y="7121"/>
                  </a:cubicBezTo>
                  <a:cubicBezTo>
                    <a:pt x="4369" y="7121"/>
                    <a:pt x="4405" y="7081"/>
                    <a:pt x="4390" y="7028"/>
                  </a:cubicBezTo>
                  <a:cubicBezTo>
                    <a:pt x="4327" y="6751"/>
                    <a:pt x="4488" y="6484"/>
                    <a:pt x="4765" y="6412"/>
                  </a:cubicBezTo>
                  <a:cubicBezTo>
                    <a:pt x="4806" y="6401"/>
                    <a:pt x="4848" y="6396"/>
                    <a:pt x="4889" y="6396"/>
                  </a:cubicBezTo>
                  <a:close/>
                  <a:moveTo>
                    <a:pt x="9360" y="4653"/>
                  </a:moveTo>
                  <a:cubicBezTo>
                    <a:pt x="9490" y="4653"/>
                    <a:pt x="9622" y="4704"/>
                    <a:pt x="9725" y="4806"/>
                  </a:cubicBezTo>
                  <a:lnTo>
                    <a:pt x="10438" y="5520"/>
                  </a:lnTo>
                  <a:cubicBezTo>
                    <a:pt x="10956" y="6038"/>
                    <a:pt x="11009" y="6823"/>
                    <a:pt x="10652" y="7402"/>
                  </a:cubicBezTo>
                  <a:cubicBezTo>
                    <a:pt x="10795" y="8107"/>
                    <a:pt x="10536" y="8892"/>
                    <a:pt x="9957" y="9445"/>
                  </a:cubicBezTo>
                  <a:cubicBezTo>
                    <a:pt x="9505" y="9883"/>
                    <a:pt x="8924" y="10110"/>
                    <a:pt x="8365" y="10110"/>
                  </a:cubicBezTo>
                  <a:cubicBezTo>
                    <a:pt x="7864" y="10110"/>
                    <a:pt x="7380" y="9928"/>
                    <a:pt x="7022" y="9552"/>
                  </a:cubicBezTo>
                  <a:cubicBezTo>
                    <a:pt x="6076" y="8571"/>
                    <a:pt x="6522" y="6823"/>
                    <a:pt x="7905" y="6171"/>
                  </a:cubicBezTo>
                  <a:cubicBezTo>
                    <a:pt x="8065" y="5600"/>
                    <a:pt x="8440" y="5413"/>
                    <a:pt x="9002" y="4806"/>
                  </a:cubicBezTo>
                  <a:cubicBezTo>
                    <a:pt x="9100" y="4704"/>
                    <a:pt x="9230" y="4653"/>
                    <a:pt x="9360" y="4653"/>
                  </a:cubicBezTo>
                  <a:close/>
                  <a:moveTo>
                    <a:pt x="6670" y="1"/>
                  </a:moveTo>
                  <a:cubicBezTo>
                    <a:pt x="3200" y="1"/>
                    <a:pt x="163" y="2789"/>
                    <a:pt x="81" y="6466"/>
                  </a:cubicBezTo>
                  <a:cubicBezTo>
                    <a:pt x="1" y="10114"/>
                    <a:pt x="2891" y="13130"/>
                    <a:pt x="6540" y="13210"/>
                  </a:cubicBezTo>
                  <a:cubicBezTo>
                    <a:pt x="6587" y="13211"/>
                    <a:pt x="6633" y="13211"/>
                    <a:pt x="6680" y="13211"/>
                  </a:cubicBezTo>
                  <a:cubicBezTo>
                    <a:pt x="11516" y="13211"/>
                    <a:pt x="14666" y="8190"/>
                    <a:pt x="12686" y="3861"/>
                  </a:cubicBezTo>
                  <a:lnTo>
                    <a:pt x="12686" y="3861"/>
                  </a:lnTo>
                  <a:cubicBezTo>
                    <a:pt x="12411" y="4076"/>
                    <a:pt x="12082" y="4185"/>
                    <a:pt x="11751" y="4185"/>
                  </a:cubicBezTo>
                  <a:cubicBezTo>
                    <a:pt x="11494" y="4185"/>
                    <a:pt x="11235" y="4119"/>
                    <a:pt x="11000" y="3986"/>
                  </a:cubicBezTo>
                  <a:cubicBezTo>
                    <a:pt x="10732" y="4184"/>
                    <a:pt x="10415" y="4283"/>
                    <a:pt x="10099" y="4283"/>
                  </a:cubicBezTo>
                  <a:cubicBezTo>
                    <a:pt x="9734" y="4283"/>
                    <a:pt x="9369" y="4151"/>
                    <a:pt x="9082" y="3888"/>
                  </a:cubicBezTo>
                  <a:cubicBezTo>
                    <a:pt x="8547" y="3388"/>
                    <a:pt x="8458" y="2621"/>
                    <a:pt x="8779" y="2032"/>
                  </a:cubicBezTo>
                  <a:cubicBezTo>
                    <a:pt x="8440" y="1532"/>
                    <a:pt x="8431" y="863"/>
                    <a:pt x="8770" y="346"/>
                  </a:cubicBezTo>
                  <a:cubicBezTo>
                    <a:pt x="8066" y="111"/>
                    <a:pt x="7360" y="1"/>
                    <a:pt x="6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4"/>
            <p:cNvSpPr/>
            <p:nvPr/>
          </p:nvSpPr>
          <p:spPr>
            <a:xfrm>
              <a:off x="6630063" y="4088200"/>
              <a:ext cx="89250" cy="87150"/>
            </a:xfrm>
            <a:custGeom>
              <a:rect b="b" l="l" r="r" t="t"/>
              <a:pathLst>
                <a:path extrusionOk="0" h="3486" w="3570">
                  <a:moveTo>
                    <a:pt x="1089" y="1"/>
                  </a:moveTo>
                  <a:lnTo>
                    <a:pt x="179" y="1080"/>
                  </a:lnTo>
                  <a:cubicBezTo>
                    <a:pt x="1" y="1294"/>
                    <a:pt x="19" y="1607"/>
                    <a:pt x="233" y="1794"/>
                  </a:cubicBezTo>
                  <a:lnTo>
                    <a:pt x="679" y="2178"/>
                  </a:lnTo>
                  <a:lnTo>
                    <a:pt x="260" y="2642"/>
                  </a:lnTo>
                  <a:cubicBezTo>
                    <a:pt x="72" y="2847"/>
                    <a:pt x="90" y="3168"/>
                    <a:pt x="295" y="3355"/>
                  </a:cubicBezTo>
                  <a:cubicBezTo>
                    <a:pt x="391" y="3443"/>
                    <a:pt x="512" y="3485"/>
                    <a:pt x="632" y="3485"/>
                  </a:cubicBezTo>
                  <a:cubicBezTo>
                    <a:pt x="771" y="3485"/>
                    <a:pt x="909" y="3429"/>
                    <a:pt x="1009" y="3320"/>
                  </a:cubicBezTo>
                  <a:lnTo>
                    <a:pt x="1446" y="2838"/>
                  </a:lnTo>
                  <a:lnTo>
                    <a:pt x="1946" y="3266"/>
                  </a:lnTo>
                  <a:cubicBezTo>
                    <a:pt x="2042" y="3350"/>
                    <a:pt x="2160" y="3391"/>
                    <a:pt x="2277" y="3391"/>
                  </a:cubicBezTo>
                  <a:cubicBezTo>
                    <a:pt x="2420" y="3391"/>
                    <a:pt x="2561" y="3330"/>
                    <a:pt x="2659" y="3212"/>
                  </a:cubicBezTo>
                  <a:lnTo>
                    <a:pt x="3569" y="2133"/>
                  </a:lnTo>
                  <a:cubicBezTo>
                    <a:pt x="3382" y="2035"/>
                    <a:pt x="3204" y="1919"/>
                    <a:pt x="3043" y="1776"/>
                  </a:cubicBezTo>
                  <a:lnTo>
                    <a:pt x="1482" y="429"/>
                  </a:lnTo>
                  <a:cubicBezTo>
                    <a:pt x="1473" y="420"/>
                    <a:pt x="1455" y="411"/>
                    <a:pt x="1446" y="402"/>
                  </a:cubicBezTo>
                  <a:cubicBezTo>
                    <a:pt x="1312" y="277"/>
                    <a:pt x="1187" y="144"/>
                    <a:pt x="10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4"/>
            <p:cNvSpPr/>
            <p:nvPr/>
          </p:nvSpPr>
          <p:spPr>
            <a:xfrm>
              <a:off x="6666213" y="3991450"/>
              <a:ext cx="160600" cy="131350"/>
            </a:xfrm>
            <a:custGeom>
              <a:rect b="b" l="l" r="r" t="t"/>
              <a:pathLst>
                <a:path extrusionOk="0" h="5254" w="6424">
                  <a:moveTo>
                    <a:pt x="6189" y="0"/>
                  </a:moveTo>
                  <a:cubicBezTo>
                    <a:pt x="6158" y="0"/>
                    <a:pt x="6126" y="5"/>
                    <a:pt x="6093" y="17"/>
                  </a:cubicBezTo>
                  <a:lnTo>
                    <a:pt x="1749" y="17"/>
                  </a:lnTo>
                  <a:lnTo>
                    <a:pt x="544" y="1409"/>
                  </a:lnTo>
                  <a:cubicBezTo>
                    <a:pt x="0" y="2042"/>
                    <a:pt x="63" y="2970"/>
                    <a:pt x="669" y="3523"/>
                  </a:cubicBezTo>
                  <a:cubicBezTo>
                    <a:pt x="678" y="3532"/>
                    <a:pt x="678" y="3532"/>
                    <a:pt x="678" y="3532"/>
                  </a:cubicBezTo>
                  <a:lnTo>
                    <a:pt x="2239" y="4879"/>
                  </a:lnTo>
                  <a:cubicBezTo>
                    <a:pt x="2525" y="5120"/>
                    <a:pt x="2873" y="5254"/>
                    <a:pt x="3229" y="5254"/>
                  </a:cubicBezTo>
                  <a:cubicBezTo>
                    <a:pt x="3274" y="5254"/>
                    <a:pt x="3310" y="5254"/>
                    <a:pt x="3345" y="5245"/>
                  </a:cubicBezTo>
                  <a:cubicBezTo>
                    <a:pt x="3747" y="5218"/>
                    <a:pt x="4122" y="5031"/>
                    <a:pt x="4380" y="4727"/>
                  </a:cubicBezTo>
                  <a:lnTo>
                    <a:pt x="6423" y="2354"/>
                  </a:lnTo>
                  <a:lnTo>
                    <a:pt x="6423" y="258"/>
                  </a:lnTo>
                  <a:cubicBezTo>
                    <a:pt x="6423" y="105"/>
                    <a:pt x="6323" y="0"/>
                    <a:pt x="6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Continued</a:t>
            </a:r>
            <a:endParaRPr/>
          </a:p>
        </p:txBody>
      </p:sp>
      <p:sp>
        <p:nvSpPr>
          <p:cNvPr id="303" name="Google Shape;303;p55"/>
          <p:cNvSpPr txBox="1"/>
          <p:nvPr>
            <p:ph idx="2" type="title"/>
          </p:nvPr>
        </p:nvSpPr>
        <p:spPr>
          <a:xfrm>
            <a:off x="1935575" y="1381700"/>
            <a:ext cx="6283500" cy="49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Historical State Populations (1900-2017)</a:t>
            </a:r>
            <a:endParaRPr/>
          </a:p>
        </p:txBody>
      </p:sp>
      <p:sp>
        <p:nvSpPr>
          <p:cNvPr id="304" name="Google Shape;304;p55"/>
          <p:cNvSpPr txBox="1"/>
          <p:nvPr>
            <p:ph idx="1" type="subTitle"/>
          </p:nvPr>
        </p:nvSpPr>
        <p:spPr>
          <a:xfrm>
            <a:off x="1935551" y="1772825"/>
            <a:ext cx="6672300" cy="6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file is a combination of individual excel sheets published by the Federal Reserve Bank of St. Louis. It contains annual population counts for all 50 states &amp; D.C. from 1900-2017.</a:t>
            </a:r>
            <a:endParaRPr/>
          </a:p>
        </p:txBody>
      </p:sp>
      <p:sp>
        <p:nvSpPr>
          <p:cNvPr id="305" name="Google Shape;305;p55"/>
          <p:cNvSpPr txBox="1"/>
          <p:nvPr>
            <p:ph idx="5" type="title"/>
          </p:nvPr>
        </p:nvSpPr>
        <p:spPr>
          <a:xfrm>
            <a:off x="1935577" y="2676350"/>
            <a:ext cx="5028600" cy="54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Computational power (1990-2021)</a:t>
            </a:r>
            <a:endParaRPr/>
          </a:p>
        </p:txBody>
      </p:sp>
      <p:sp>
        <p:nvSpPr>
          <p:cNvPr id="306" name="Google Shape;306;p55"/>
          <p:cNvSpPr txBox="1"/>
          <p:nvPr>
            <p:ph idx="6" type="subTitle"/>
          </p:nvPr>
        </p:nvSpPr>
        <p:spPr>
          <a:xfrm>
            <a:off x="1935543" y="3067475"/>
            <a:ext cx="64953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set of supercomputer computational power over the years. </a:t>
            </a:r>
            <a:endParaRPr/>
          </a:p>
        </p:txBody>
      </p:sp>
      <p:sp>
        <p:nvSpPr>
          <p:cNvPr id="307" name="Google Shape;307;p55"/>
          <p:cNvSpPr/>
          <p:nvPr/>
        </p:nvSpPr>
        <p:spPr>
          <a:xfrm>
            <a:off x="1192138" y="1560667"/>
            <a:ext cx="667200" cy="667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5"/>
          <p:cNvSpPr/>
          <p:nvPr/>
        </p:nvSpPr>
        <p:spPr>
          <a:xfrm>
            <a:off x="1192138" y="2856311"/>
            <a:ext cx="667200" cy="667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55"/>
          <p:cNvGrpSpPr/>
          <p:nvPr/>
        </p:nvGrpSpPr>
        <p:grpSpPr>
          <a:xfrm>
            <a:off x="1307600" y="1678263"/>
            <a:ext cx="436275" cy="432025"/>
            <a:chOff x="5227013" y="3426275"/>
            <a:chExt cx="436275" cy="432025"/>
          </a:xfrm>
        </p:grpSpPr>
        <p:sp>
          <p:nvSpPr>
            <p:cNvPr id="310" name="Google Shape;310;p55"/>
            <p:cNvSpPr/>
            <p:nvPr/>
          </p:nvSpPr>
          <p:spPr>
            <a:xfrm>
              <a:off x="5227913" y="3832850"/>
              <a:ext cx="433575" cy="25450"/>
            </a:xfrm>
            <a:custGeom>
              <a:rect b="b" l="l" r="r" t="t"/>
              <a:pathLst>
                <a:path extrusionOk="0" h="1018" w="17343">
                  <a:moveTo>
                    <a:pt x="553" y="0"/>
                  </a:moveTo>
                  <a:cubicBezTo>
                    <a:pt x="295" y="0"/>
                    <a:pt x="63" y="197"/>
                    <a:pt x="36" y="455"/>
                  </a:cubicBezTo>
                  <a:cubicBezTo>
                    <a:pt x="0" y="759"/>
                    <a:pt x="241" y="1017"/>
                    <a:pt x="544" y="1017"/>
                  </a:cubicBezTo>
                  <a:lnTo>
                    <a:pt x="16799" y="1017"/>
                  </a:lnTo>
                  <a:cubicBezTo>
                    <a:pt x="17057" y="1017"/>
                    <a:pt x="17280" y="830"/>
                    <a:pt x="17316" y="571"/>
                  </a:cubicBezTo>
                  <a:cubicBezTo>
                    <a:pt x="17343" y="259"/>
                    <a:pt x="17111" y="0"/>
                    <a:pt x="168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5"/>
            <p:cNvSpPr/>
            <p:nvPr/>
          </p:nvSpPr>
          <p:spPr>
            <a:xfrm>
              <a:off x="5407213" y="3502100"/>
              <a:ext cx="75850" cy="76075"/>
            </a:xfrm>
            <a:custGeom>
              <a:rect b="b" l="l" r="r" t="t"/>
              <a:pathLst>
                <a:path extrusionOk="0" h="3043" w="3034">
                  <a:moveTo>
                    <a:pt x="1009" y="1"/>
                  </a:moveTo>
                  <a:lnTo>
                    <a:pt x="1009" y="509"/>
                  </a:lnTo>
                  <a:cubicBezTo>
                    <a:pt x="1009" y="786"/>
                    <a:pt x="786" y="1018"/>
                    <a:pt x="500" y="1018"/>
                  </a:cubicBezTo>
                  <a:lnTo>
                    <a:pt x="1" y="1018"/>
                  </a:lnTo>
                  <a:lnTo>
                    <a:pt x="1" y="2026"/>
                  </a:lnTo>
                  <a:lnTo>
                    <a:pt x="500" y="2026"/>
                  </a:lnTo>
                  <a:cubicBezTo>
                    <a:pt x="786" y="2026"/>
                    <a:pt x="1009" y="2258"/>
                    <a:pt x="1009" y="2534"/>
                  </a:cubicBezTo>
                  <a:lnTo>
                    <a:pt x="1009" y="3043"/>
                  </a:lnTo>
                  <a:lnTo>
                    <a:pt x="2026" y="3043"/>
                  </a:lnTo>
                  <a:lnTo>
                    <a:pt x="2026" y="2534"/>
                  </a:lnTo>
                  <a:cubicBezTo>
                    <a:pt x="2026" y="2258"/>
                    <a:pt x="2249" y="2026"/>
                    <a:pt x="2525" y="2026"/>
                  </a:cubicBezTo>
                  <a:lnTo>
                    <a:pt x="3034" y="2026"/>
                  </a:lnTo>
                  <a:lnTo>
                    <a:pt x="3034" y="1018"/>
                  </a:lnTo>
                  <a:lnTo>
                    <a:pt x="2525" y="1018"/>
                  </a:lnTo>
                  <a:cubicBezTo>
                    <a:pt x="2249" y="1018"/>
                    <a:pt x="2026" y="786"/>
                    <a:pt x="2026" y="509"/>
                  </a:cubicBezTo>
                  <a:lnTo>
                    <a:pt x="20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5"/>
            <p:cNvSpPr/>
            <p:nvPr/>
          </p:nvSpPr>
          <p:spPr>
            <a:xfrm>
              <a:off x="5227013" y="3426275"/>
              <a:ext cx="436275" cy="381400"/>
            </a:xfrm>
            <a:custGeom>
              <a:rect b="b" l="l" r="r" t="t"/>
              <a:pathLst>
                <a:path extrusionOk="0" h="15256" w="17451">
                  <a:moveTo>
                    <a:pt x="9733" y="2025"/>
                  </a:moveTo>
                  <a:cubicBezTo>
                    <a:pt x="10019" y="2025"/>
                    <a:pt x="10242" y="2248"/>
                    <a:pt x="10242" y="2525"/>
                  </a:cubicBezTo>
                  <a:lnTo>
                    <a:pt x="10242" y="3034"/>
                  </a:lnTo>
                  <a:lnTo>
                    <a:pt x="10750" y="3034"/>
                  </a:lnTo>
                  <a:cubicBezTo>
                    <a:pt x="11027" y="3034"/>
                    <a:pt x="11259" y="3265"/>
                    <a:pt x="11259" y="3542"/>
                  </a:cubicBezTo>
                  <a:lnTo>
                    <a:pt x="11259" y="5567"/>
                  </a:lnTo>
                  <a:cubicBezTo>
                    <a:pt x="11259" y="5844"/>
                    <a:pt x="11027" y="6076"/>
                    <a:pt x="10750" y="6076"/>
                  </a:cubicBezTo>
                  <a:lnTo>
                    <a:pt x="10242" y="6076"/>
                  </a:lnTo>
                  <a:lnTo>
                    <a:pt x="10242" y="6584"/>
                  </a:lnTo>
                  <a:cubicBezTo>
                    <a:pt x="10242" y="6861"/>
                    <a:pt x="10019" y="7084"/>
                    <a:pt x="9733" y="7084"/>
                  </a:cubicBezTo>
                  <a:lnTo>
                    <a:pt x="7708" y="7084"/>
                  </a:lnTo>
                  <a:cubicBezTo>
                    <a:pt x="7432" y="7084"/>
                    <a:pt x="7209" y="6861"/>
                    <a:pt x="7209" y="6584"/>
                  </a:cubicBezTo>
                  <a:lnTo>
                    <a:pt x="7209" y="6076"/>
                  </a:lnTo>
                  <a:lnTo>
                    <a:pt x="6700" y="6076"/>
                  </a:lnTo>
                  <a:cubicBezTo>
                    <a:pt x="6415" y="6076"/>
                    <a:pt x="6192" y="5844"/>
                    <a:pt x="6192" y="5567"/>
                  </a:cubicBezTo>
                  <a:lnTo>
                    <a:pt x="6192" y="3542"/>
                  </a:lnTo>
                  <a:cubicBezTo>
                    <a:pt x="6192" y="3265"/>
                    <a:pt x="6415" y="3034"/>
                    <a:pt x="6700" y="3034"/>
                  </a:cubicBezTo>
                  <a:lnTo>
                    <a:pt x="7209" y="3034"/>
                  </a:lnTo>
                  <a:lnTo>
                    <a:pt x="7209" y="2525"/>
                  </a:lnTo>
                  <a:cubicBezTo>
                    <a:pt x="7209" y="2248"/>
                    <a:pt x="7432" y="2025"/>
                    <a:pt x="7708" y="2025"/>
                  </a:cubicBezTo>
                  <a:close/>
                  <a:moveTo>
                    <a:pt x="589" y="0"/>
                  </a:moveTo>
                  <a:cubicBezTo>
                    <a:pt x="366" y="0"/>
                    <a:pt x="170" y="134"/>
                    <a:pt x="108" y="339"/>
                  </a:cubicBezTo>
                  <a:cubicBezTo>
                    <a:pt x="1" y="687"/>
                    <a:pt x="259" y="1008"/>
                    <a:pt x="589" y="1008"/>
                  </a:cubicBezTo>
                  <a:lnTo>
                    <a:pt x="1098" y="1008"/>
                  </a:lnTo>
                  <a:lnTo>
                    <a:pt x="1098" y="15255"/>
                  </a:lnTo>
                  <a:lnTo>
                    <a:pt x="3150" y="15255"/>
                  </a:lnTo>
                  <a:lnTo>
                    <a:pt x="3150" y="8636"/>
                  </a:lnTo>
                  <a:cubicBezTo>
                    <a:pt x="3150" y="8359"/>
                    <a:pt x="3382" y="8136"/>
                    <a:pt x="3658" y="8136"/>
                  </a:cubicBezTo>
                  <a:lnTo>
                    <a:pt x="13819" y="8136"/>
                  </a:lnTo>
                  <a:cubicBezTo>
                    <a:pt x="14105" y="8136"/>
                    <a:pt x="14328" y="8359"/>
                    <a:pt x="14328" y="8636"/>
                  </a:cubicBezTo>
                  <a:lnTo>
                    <a:pt x="14328" y="13534"/>
                  </a:lnTo>
                  <a:cubicBezTo>
                    <a:pt x="14328" y="13810"/>
                    <a:pt x="14105" y="14042"/>
                    <a:pt x="13819" y="14042"/>
                  </a:cubicBezTo>
                  <a:lnTo>
                    <a:pt x="8217" y="14042"/>
                  </a:lnTo>
                  <a:lnTo>
                    <a:pt x="8217" y="15255"/>
                  </a:lnTo>
                  <a:lnTo>
                    <a:pt x="16353" y="15255"/>
                  </a:lnTo>
                  <a:lnTo>
                    <a:pt x="16353" y="1008"/>
                  </a:lnTo>
                  <a:lnTo>
                    <a:pt x="16861" y="1008"/>
                  </a:lnTo>
                  <a:cubicBezTo>
                    <a:pt x="17075" y="1008"/>
                    <a:pt x="17272" y="875"/>
                    <a:pt x="17343" y="661"/>
                  </a:cubicBezTo>
                  <a:cubicBezTo>
                    <a:pt x="17450" y="313"/>
                    <a:pt x="17191" y="0"/>
                    <a:pt x="16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5"/>
            <p:cNvSpPr/>
            <p:nvPr/>
          </p:nvSpPr>
          <p:spPr>
            <a:xfrm>
              <a:off x="5432413" y="3654875"/>
              <a:ext cx="127375" cy="97050"/>
            </a:xfrm>
            <a:custGeom>
              <a:rect b="b" l="l" r="r" t="t"/>
              <a:pathLst>
                <a:path extrusionOk="0" h="3882" w="5095">
                  <a:moveTo>
                    <a:pt x="1" y="0"/>
                  </a:moveTo>
                  <a:lnTo>
                    <a:pt x="1" y="3881"/>
                  </a:lnTo>
                  <a:lnTo>
                    <a:pt x="1018" y="3881"/>
                  </a:lnTo>
                  <a:lnTo>
                    <a:pt x="1018" y="3060"/>
                  </a:lnTo>
                  <a:cubicBezTo>
                    <a:pt x="1018" y="2275"/>
                    <a:pt x="1660" y="1562"/>
                    <a:pt x="2445" y="1526"/>
                  </a:cubicBezTo>
                  <a:cubicBezTo>
                    <a:pt x="2477" y="1524"/>
                    <a:pt x="2508" y="1523"/>
                    <a:pt x="2539" y="1523"/>
                  </a:cubicBezTo>
                  <a:cubicBezTo>
                    <a:pt x="3379" y="1523"/>
                    <a:pt x="4051" y="2208"/>
                    <a:pt x="4051" y="3042"/>
                  </a:cubicBezTo>
                  <a:lnTo>
                    <a:pt x="4051" y="3881"/>
                  </a:lnTo>
                  <a:lnTo>
                    <a:pt x="5095" y="3881"/>
                  </a:lnTo>
                  <a:lnTo>
                    <a:pt x="50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5"/>
            <p:cNvSpPr/>
            <p:nvPr/>
          </p:nvSpPr>
          <p:spPr>
            <a:xfrm>
              <a:off x="5331163" y="3654875"/>
              <a:ext cx="76075" cy="152800"/>
            </a:xfrm>
            <a:custGeom>
              <a:rect b="b" l="l" r="r" t="t"/>
              <a:pathLst>
                <a:path extrusionOk="0" h="6112" w="3043">
                  <a:moveTo>
                    <a:pt x="1" y="0"/>
                  </a:moveTo>
                  <a:lnTo>
                    <a:pt x="1" y="6111"/>
                  </a:lnTo>
                  <a:lnTo>
                    <a:pt x="3043" y="6111"/>
                  </a:lnTo>
                  <a:lnTo>
                    <a:pt x="30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5"/>
            <p:cNvSpPr/>
            <p:nvPr/>
          </p:nvSpPr>
          <p:spPr>
            <a:xfrm>
              <a:off x="5483038" y="3718125"/>
              <a:ext cx="25450" cy="33800"/>
            </a:xfrm>
            <a:custGeom>
              <a:rect b="b" l="l" r="r" t="t"/>
              <a:pathLst>
                <a:path extrusionOk="0" h="1352" w="1018">
                  <a:moveTo>
                    <a:pt x="507" y="0"/>
                  </a:moveTo>
                  <a:cubicBezTo>
                    <a:pt x="487" y="0"/>
                    <a:pt x="467" y="2"/>
                    <a:pt x="447" y="4"/>
                  </a:cubicBezTo>
                  <a:cubicBezTo>
                    <a:pt x="188" y="40"/>
                    <a:pt x="1" y="263"/>
                    <a:pt x="1" y="521"/>
                  </a:cubicBezTo>
                  <a:lnTo>
                    <a:pt x="1" y="1351"/>
                  </a:lnTo>
                  <a:lnTo>
                    <a:pt x="1018" y="1351"/>
                  </a:lnTo>
                  <a:lnTo>
                    <a:pt x="1018" y="512"/>
                  </a:lnTo>
                  <a:cubicBezTo>
                    <a:pt x="1018" y="229"/>
                    <a:pt x="785" y="0"/>
                    <a:pt x="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55"/>
          <p:cNvGrpSpPr/>
          <p:nvPr/>
        </p:nvGrpSpPr>
        <p:grpSpPr>
          <a:xfrm>
            <a:off x="1309613" y="2973888"/>
            <a:ext cx="432250" cy="432025"/>
            <a:chOff x="5228788" y="3991650"/>
            <a:chExt cx="432250" cy="432025"/>
          </a:xfrm>
        </p:grpSpPr>
        <p:sp>
          <p:nvSpPr>
            <p:cNvPr id="317" name="Google Shape;317;p55"/>
            <p:cNvSpPr/>
            <p:nvPr/>
          </p:nvSpPr>
          <p:spPr>
            <a:xfrm>
              <a:off x="5288788" y="4296525"/>
              <a:ext cx="25225" cy="25450"/>
            </a:xfrm>
            <a:custGeom>
              <a:rect b="b" l="l" r="r" t="t"/>
              <a:pathLst>
                <a:path extrusionOk="0" h="1018" w="1009">
                  <a:moveTo>
                    <a:pt x="509" y="0"/>
                  </a:moveTo>
                  <a:cubicBezTo>
                    <a:pt x="224" y="0"/>
                    <a:pt x="1" y="232"/>
                    <a:pt x="1" y="509"/>
                  </a:cubicBezTo>
                  <a:cubicBezTo>
                    <a:pt x="1" y="785"/>
                    <a:pt x="224" y="1017"/>
                    <a:pt x="509" y="1017"/>
                  </a:cubicBezTo>
                  <a:cubicBezTo>
                    <a:pt x="786" y="1017"/>
                    <a:pt x="1009" y="785"/>
                    <a:pt x="1009" y="509"/>
                  </a:cubicBezTo>
                  <a:cubicBezTo>
                    <a:pt x="1009" y="232"/>
                    <a:pt x="786"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5"/>
            <p:cNvSpPr/>
            <p:nvPr/>
          </p:nvSpPr>
          <p:spPr>
            <a:xfrm>
              <a:off x="5288788" y="4094000"/>
              <a:ext cx="25225" cy="25450"/>
            </a:xfrm>
            <a:custGeom>
              <a:rect b="b" l="l" r="r" t="t"/>
              <a:pathLst>
                <a:path extrusionOk="0" h="1018" w="1009">
                  <a:moveTo>
                    <a:pt x="509" y="1"/>
                  </a:moveTo>
                  <a:cubicBezTo>
                    <a:pt x="224" y="1"/>
                    <a:pt x="1" y="224"/>
                    <a:pt x="1" y="509"/>
                  </a:cubicBezTo>
                  <a:cubicBezTo>
                    <a:pt x="1" y="786"/>
                    <a:pt x="224" y="1018"/>
                    <a:pt x="509" y="1018"/>
                  </a:cubicBezTo>
                  <a:cubicBezTo>
                    <a:pt x="786" y="1018"/>
                    <a:pt x="1009" y="786"/>
                    <a:pt x="1009" y="509"/>
                  </a:cubicBezTo>
                  <a:cubicBezTo>
                    <a:pt x="1009" y="224"/>
                    <a:pt x="786"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5"/>
            <p:cNvSpPr/>
            <p:nvPr/>
          </p:nvSpPr>
          <p:spPr>
            <a:xfrm>
              <a:off x="5288788" y="4195275"/>
              <a:ext cx="25225" cy="25425"/>
            </a:xfrm>
            <a:custGeom>
              <a:rect b="b" l="l" r="r" t="t"/>
              <a:pathLst>
                <a:path extrusionOk="0" h="1017" w="1009">
                  <a:moveTo>
                    <a:pt x="509" y="0"/>
                  </a:moveTo>
                  <a:cubicBezTo>
                    <a:pt x="224" y="0"/>
                    <a:pt x="1" y="223"/>
                    <a:pt x="1" y="508"/>
                  </a:cubicBezTo>
                  <a:cubicBezTo>
                    <a:pt x="1" y="785"/>
                    <a:pt x="224" y="1017"/>
                    <a:pt x="509" y="1017"/>
                  </a:cubicBezTo>
                  <a:cubicBezTo>
                    <a:pt x="786" y="1017"/>
                    <a:pt x="1009" y="785"/>
                    <a:pt x="1009" y="508"/>
                  </a:cubicBezTo>
                  <a:cubicBezTo>
                    <a:pt x="1009" y="223"/>
                    <a:pt x="786"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5"/>
            <p:cNvSpPr/>
            <p:nvPr/>
          </p:nvSpPr>
          <p:spPr>
            <a:xfrm>
              <a:off x="5228788" y="4017725"/>
              <a:ext cx="141000" cy="379850"/>
            </a:xfrm>
            <a:custGeom>
              <a:rect b="b" l="l" r="r" t="t"/>
              <a:pathLst>
                <a:path extrusionOk="0" h="15194" w="5640">
                  <a:moveTo>
                    <a:pt x="2909" y="2044"/>
                  </a:moveTo>
                  <a:cubicBezTo>
                    <a:pt x="3748" y="2044"/>
                    <a:pt x="4426" y="2722"/>
                    <a:pt x="4426" y="3560"/>
                  </a:cubicBezTo>
                  <a:cubicBezTo>
                    <a:pt x="4426" y="4399"/>
                    <a:pt x="3748" y="5077"/>
                    <a:pt x="2909" y="5077"/>
                  </a:cubicBezTo>
                  <a:cubicBezTo>
                    <a:pt x="2071" y="5077"/>
                    <a:pt x="1384" y="4399"/>
                    <a:pt x="1384" y="3560"/>
                  </a:cubicBezTo>
                  <a:cubicBezTo>
                    <a:pt x="1384" y="2722"/>
                    <a:pt x="2071" y="2044"/>
                    <a:pt x="2909" y="2044"/>
                  </a:cubicBezTo>
                  <a:close/>
                  <a:moveTo>
                    <a:pt x="2909" y="6094"/>
                  </a:moveTo>
                  <a:cubicBezTo>
                    <a:pt x="3748" y="6094"/>
                    <a:pt x="4426" y="6772"/>
                    <a:pt x="4426" y="7610"/>
                  </a:cubicBezTo>
                  <a:cubicBezTo>
                    <a:pt x="4426" y="8449"/>
                    <a:pt x="3748" y="9127"/>
                    <a:pt x="2909" y="9127"/>
                  </a:cubicBezTo>
                  <a:cubicBezTo>
                    <a:pt x="2071" y="9127"/>
                    <a:pt x="1384" y="8449"/>
                    <a:pt x="1384" y="7610"/>
                  </a:cubicBezTo>
                  <a:cubicBezTo>
                    <a:pt x="1384" y="6772"/>
                    <a:pt x="2071" y="6094"/>
                    <a:pt x="2909" y="6094"/>
                  </a:cubicBezTo>
                  <a:close/>
                  <a:moveTo>
                    <a:pt x="2909" y="10144"/>
                  </a:moveTo>
                  <a:cubicBezTo>
                    <a:pt x="3748" y="10144"/>
                    <a:pt x="4426" y="10822"/>
                    <a:pt x="4426" y="11661"/>
                  </a:cubicBezTo>
                  <a:cubicBezTo>
                    <a:pt x="4426" y="12499"/>
                    <a:pt x="3748" y="13177"/>
                    <a:pt x="2909" y="13177"/>
                  </a:cubicBezTo>
                  <a:cubicBezTo>
                    <a:pt x="2071" y="13177"/>
                    <a:pt x="1384" y="12499"/>
                    <a:pt x="1384" y="11661"/>
                  </a:cubicBezTo>
                  <a:cubicBezTo>
                    <a:pt x="1384" y="10822"/>
                    <a:pt x="2071" y="10144"/>
                    <a:pt x="2909" y="10144"/>
                  </a:cubicBezTo>
                  <a:close/>
                  <a:moveTo>
                    <a:pt x="1526" y="1"/>
                  </a:moveTo>
                  <a:cubicBezTo>
                    <a:pt x="688" y="1"/>
                    <a:pt x="1" y="679"/>
                    <a:pt x="1" y="1517"/>
                  </a:cubicBezTo>
                  <a:lnTo>
                    <a:pt x="1" y="13668"/>
                  </a:lnTo>
                  <a:cubicBezTo>
                    <a:pt x="1" y="14506"/>
                    <a:pt x="688" y="15193"/>
                    <a:pt x="1526" y="15193"/>
                  </a:cubicBezTo>
                  <a:lnTo>
                    <a:pt x="5639" y="15193"/>
                  </a:lnTo>
                  <a:lnTo>
                    <a:pt x="56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5"/>
            <p:cNvSpPr/>
            <p:nvPr/>
          </p:nvSpPr>
          <p:spPr>
            <a:xfrm>
              <a:off x="5457613" y="4068350"/>
              <a:ext cx="126500" cy="25450"/>
            </a:xfrm>
            <a:custGeom>
              <a:rect b="b" l="l" r="r" t="t"/>
              <a:pathLst>
                <a:path extrusionOk="0" h="1018" w="5060">
                  <a:moveTo>
                    <a:pt x="1" y="1"/>
                  </a:moveTo>
                  <a:lnTo>
                    <a:pt x="1" y="1018"/>
                  </a:lnTo>
                  <a:lnTo>
                    <a:pt x="5059" y="1018"/>
                  </a:lnTo>
                  <a:lnTo>
                    <a:pt x="5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5"/>
            <p:cNvSpPr/>
            <p:nvPr/>
          </p:nvSpPr>
          <p:spPr>
            <a:xfrm>
              <a:off x="5395188" y="3991650"/>
              <a:ext cx="265850" cy="287750"/>
            </a:xfrm>
            <a:custGeom>
              <a:rect b="b" l="l" r="r" t="t"/>
              <a:pathLst>
                <a:path extrusionOk="0" h="11510" w="10634">
                  <a:moveTo>
                    <a:pt x="8065" y="2052"/>
                  </a:moveTo>
                  <a:cubicBezTo>
                    <a:pt x="8350" y="2052"/>
                    <a:pt x="8573" y="2284"/>
                    <a:pt x="8573" y="2560"/>
                  </a:cubicBezTo>
                  <a:lnTo>
                    <a:pt x="8573" y="4586"/>
                  </a:lnTo>
                  <a:cubicBezTo>
                    <a:pt x="8573" y="4871"/>
                    <a:pt x="8350" y="5094"/>
                    <a:pt x="8065" y="5094"/>
                  </a:cubicBezTo>
                  <a:lnTo>
                    <a:pt x="1989" y="5094"/>
                  </a:lnTo>
                  <a:cubicBezTo>
                    <a:pt x="1713" y="5094"/>
                    <a:pt x="1481" y="4871"/>
                    <a:pt x="1481" y="4586"/>
                  </a:cubicBezTo>
                  <a:lnTo>
                    <a:pt x="1481" y="2560"/>
                  </a:lnTo>
                  <a:cubicBezTo>
                    <a:pt x="1481" y="2284"/>
                    <a:pt x="1713" y="2052"/>
                    <a:pt x="1989" y="2052"/>
                  </a:cubicBezTo>
                  <a:close/>
                  <a:moveTo>
                    <a:pt x="5005" y="6138"/>
                  </a:moveTo>
                  <a:cubicBezTo>
                    <a:pt x="5263" y="6138"/>
                    <a:pt x="5495" y="6334"/>
                    <a:pt x="5522" y="6593"/>
                  </a:cubicBezTo>
                  <a:cubicBezTo>
                    <a:pt x="5558" y="6896"/>
                    <a:pt x="5317" y="7155"/>
                    <a:pt x="5023" y="7155"/>
                  </a:cubicBezTo>
                  <a:lnTo>
                    <a:pt x="1980" y="7155"/>
                  </a:lnTo>
                  <a:cubicBezTo>
                    <a:pt x="1686" y="7155"/>
                    <a:pt x="1445" y="6896"/>
                    <a:pt x="1481" y="6593"/>
                  </a:cubicBezTo>
                  <a:cubicBezTo>
                    <a:pt x="1508" y="6334"/>
                    <a:pt x="1740" y="6138"/>
                    <a:pt x="1998" y="6138"/>
                  </a:cubicBezTo>
                  <a:close/>
                  <a:moveTo>
                    <a:pt x="5014" y="8136"/>
                  </a:moveTo>
                  <a:cubicBezTo>
                    <a:pt x="5272" y="8136"/>
                    <a:pt x="5504" y="8323"/>
                    <a:pt x="5531" y="8582"/>
                  </a:cubicBezTo>
                  <a:cubicBezTo>
                    <a:pt x="5567" y="8885"/>
                    <a:pt x="5326" y="9144"/>
                    <a:pt x="5023" y="9144"/>
                  </a:cubicBezTo>
                  <a:lnTo>
                    <a:pt x="2007" y="9144"/>
                  </a:lnTo>
                  <a:cubicBezTo>
                    <a:pt x="1740" y="9144"/>
                    <a:pt x="1517" y="8957"/>
                    <a:pt x="1490" y="8698"/>
                  </a:cubicBezTo>
                  <a:cubicBezTo>
                    <a:pt x="1454" y="8395"/>
                    <a:pt x="1695" y="8136"/>
                    <a:pt x="1989" y="8136"/>
                  </a:cubicBezTo>
                  <a:close/>
                  <a:moveTo>
                    <a:pt x="0" y="0"/>
                  </a:moveTo>
                  <a:lnTo>
                    <a:pt x="0" y="10803"/>
                  </a:lnTo>
                  <a:cubicBezTo>
                    <a:pt x="1065" y="11284"/>
                    <a:pt x="2183" y="11509"/>
                    <a:pt x="3280" y="11509"/>
                  </a:cubicBezTo>
                  <a:cubicBezTo>
                    <a:pt x="6639" y="11509"/>
                    <a:pt x="9800" y="9402"/>
                    <a:pt x="10634" y="6093"/>
                  </a:cubicBezTo>
                  <a:lnTo>
                    <a:pt x="10634" y="500"/>
                  </a:lnTo>
                  <a:cubicBezTo>
                    <a:pt x="10634" y="223"/>
                    <a:pt x="10402" y="0"/>
                    <a:pt x="10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5"/>
            <p:cNvSpPr/>
            <p:nvPr/>
          </p:nvSpPr>
          <p:spPr>
            <a:xfrm>
              <a:off x="5395188" y="4207075"/>
              <a:ext cx="265850" cy="216600"/>
            </a:xfrm>
            <a:custGeom>
              <a:rect b="b" l="l" r="r" t="t"/>
              <a:pathLst>
                <a:path extrusionOk="0" h="8664" w="10634">
                  <a:moveTo>
                    <a:pt x="8056" y="5594"/>
                  </a:moveTo>
                  <a:cubicBezTo>
                    <a:pt x="8314" y="5594"/>
                    <a:pt x="8546" y="5782"/>
                    <a:pt x="8573" y="6040"/>
                  </a:cubicBezTo>
                  <a:cubicBezTo>
                    <a:pt x="8609" y="6344"/>
                    <a:pt x="8368" y="6602"/>
                    <a:pt x="8065" y="6602"/>
                  </a:cubicBezTo>
                  <a:lnTo>
                    <a:pt x="6048" y="6602"/>
                  </a:lnTo>
                  <a:cubicBezTo>
                    <a:pt x="5790" y="6602"/>
                    <a:pt x="5567" y="6415"/>
                    <a:pt x="5540" y="6156"/>
                  </a:cubicBezTo>
                  <a:cubicBezTo>
                    <a:pt x="5504" y="5853"/>
                    <a:pt x="5736" y="5594"/>
                    <a:pt x="6040" y="5594"/>
                  </a:cubicBezTo>
                  <a:close/>
                  <a:moveTo>
                    <a:pt x="10634" y="1"/>
                  </a:moveTo>
                  <a:cubicBezTo>
                    <a:pt x="9093" y="2424"/>
                    <a:pt x="6265" y="3905"/>
                    <a:pt x="3282" y="3905"/>
                  </a:cubicBezTo>
                  <a:cubicBezTo>
                    <a:pt x="2190" y="3905"/>
                    <a:pt x="1078" y="3707"/>
                    <a:pt x="0" y="3284"/>
                  </a:cubicBezTo>
                  <a:lnTo>
                    <a:pt x="0" y="8663"/>
                  </a:lnTo>
                  <a:lnTo>
                    <a:pt x="10125" y="8663"/>
                  </a:lnTo>
                  <a:cubicBezTo>
                    <a:pt x="10402" y="8663"/>
                    <a:pt x="10634" y="8440"/>
                    <a:pt x="10634" y="8155"/>
                  </a:cubicBezTo>
                  <a:lnTo>
                    <a:pt x="106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6"/>
          <p:cNvSpPr txBox="1"/>
          <p:nvPr/>
        </p:nvSpPr>
        <p:spPr>
          <a:xfrm>
            <a:off x="2284575" y="1004200"/>
            <a:ext cx="2313000" cy="42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Abril Fatface"/>
                <a:ea typeface="Abril Fatface"/>
                <a:cs typeface="Abril Fatface"/>
                <a:sym typeface="Abril Fatface"/>
              </a:rPr>
              <a:t>Clean the Data</a:t>
            </a:r>
            <a:endParaRPr sz="2400">
              <a:solidFill>
                <a:schemeClr val="lt1"/>
              </a:solidFill>
              <a:latin typeface="Abril Fatface"/>
              <a:ea typeface="Abril Fatface"/>
              <a:cs typeface="Abril Fatface"/>
              <a:sym typeface="Abril Fatface"/>
            </a:endParaRPr>
          </a:p>
        </p:txBody>
      </p:sp>
      <p:sp>
        <p:nvSpPr>
          <p:cNvPr id="329" name="Google Shape;329;p56"/>
          <p:cNvSpPr txBox="1"/>
          <p:nvPr/>
        </p:nvSpPr>
        <p:spPr>
          <a:xfrm>
            <a:off x="2486210" y="1411788"/>
            <a:ext cx="1866600" cy="6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ra Sans"/>
                <a:ea typeface="Fira Sans"/>
                <a:cs typeface="Fira Sans"/>
                <a:sym typeface="Fira Sans"/>
              </a:rPr>
              <a:t>Dropped NaN  values and duplicates</a:t>
            </a:r>
            <a:endParaRPr>
              <a:solidFill>
                <a:schemeClr val="lt1"/>
              </a:solidFill>
              <a:latin typeface="Fira Sans"/>
              <a:ea typeface="Fira Sans"/>
              <a:cs typeface="Fira Sans"/>
              <a:sym typeface="Fira Sans"/>
            </a:endParaRPr>
          </a:p>
        </p:txBody>
      </p:sp>
      <p:sp>
        <p:nvSpPr>
          <p:cNvPr id="330" name="Google Shape;330;p56"/>
          <p:cNvSpPr txBox="1"/>
          <p:nvPr/>
        </p:nvSpPr>
        <p:spPr>
          <a:xfrm>
            <a:off x="4719419" y="1004200"/>
            <a:ext cx="2111100" cy="42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Abril Fatface"/>
                <a:ea typeface="Abril Fatface"/>
                <a:cs typeface="Abril Fatface"/>
                <a:sym typeface="Abril Fatface"/>
              </a:rPr>
              <a:t>Store on AWS</a:t>
            </a:r>
            <a:endParaRPr sz="2400">
              <a:solidFill>
                <a:schemeClr val="lt1"/>
              </a:solidFill>
              <a:latin typeface="Abril Fatface"/>
              <a:ea typeface="Abril Fatface"/>
              <a:cs typeface="Abril Fatface"/>
              <a:sym typeface="Abril Fatface"/>
            </a:endParaRPr>
          </a:p>
        </p:txBody>
      </p:sp>
      <p:sp>
        <p:nvSpPr>
          <p:cNvPr id="331" name="Google Shape;331;p56"/>
          <p:cNvSpPr txBox="1"/>
          <p:nvPr/>
        </p:nvSpPr>
        <p:spPr>
          <a:xfrm>
            <a:off x="4841667" y="1411788"/>
            <a:ext cx="1866600" cy="6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Fira Sans"/>
                <a:ea typeface="Fira Sans"/>
                <a:cs typeface="Fira Sans"/>
                <a:sym typeface="Fira Sans"/>
              </a:rPr>
              <a:t>Store on S3 bucket</a:t>
            </a:r>
            <a:endParaRPr sz="1600">
              <a:solidFill>
                <a:schemeClr val="lt1"/>
              </a:solidFill>
              <a:latin typeface="Fira Sans"/>
              <a:ea typeface="Fira Sans"/>
              <a:cs typeface="Fira Sans"/>
              <a:sym typeface="Fira Sans"/>
            </a:endParaRPr>
          </a:p>
        </p:txBody>
      </p:sp>
      <p:sp>
        <p:nvSpPr>
          <p:cNvPr id="332" name="Google Shape;332;p56"/>
          <p:cNvSpPr txBox="1"/>
          <p:nvPr/>
        </p:nvSpPr>
        <p:spPr>
          <a:xfrm>
            <a:off x="3665312" y="3151706"/>
            <a:ext cx="1866600" cy="428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Abril Fatface"/>
                <a:ea typeface="Abril Fatface"/>
                <a:cs typeface="Abril Fatface"/>
                <a:sym typeface="Abril Fatface"/>
              </a:rPr>
              <a:t>Merge  the Data</a:t>
            </a:r>
            <a:endParaRPr sz="2400">
              <a:solidFill>
                <a:schemeClr val="lt1"/>
              </a:solidFill>
              <a:latin typeface="Abril Fatface"/>
              <a:ea typeface="Abril Fatface"/>
              <a:cs typeface="Abril Fatface"/>
              <a:sym typeface="Abril Fatface"/>
            </a:endParaRPr>
          </a:p>
        </p:txBody>
      </p:sp>
      <p:sp>
        <p:nvSpPr>
          <p:cNvPr id="333" name="Google Shape;333;p56"/>
          <p:cNvSpPr txBox="1"/>
          <p:nvPr/>
        </p:nvSpPr>
        <p:spPr>
          <a:xfrm>
            <a:off x="3527150" y="3337500"/>
            <a:ext cx="2142900" cy="42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ra Sans"/>
                <a:ea typeface="Fira Sans"/>
                <a:cs typeface="Fira Sans"/>
                <a:sym typeface="Fira Sans"/>
              </a:rPr>
              <a:t>Concat on top of each other, &amp; inner-join</a:t>
            </a:r>
            <a:endParaRPr>
              <a:solidFill>
                <a:schemeClr val="lt1"/>
              </a:solidFill>
              <a:latin typeface="Fira Sans"/>
              <a:ea typeface="Fira Sans"/>
              <a:cs typeface="Fira Sans"/>
              <a:sym typeface="Fira Sans"/>
            </a:endParaRPr>
          </a:p>
        </p:txBody>
      </p:sp>
      <p:sp>
        <p:nvSpPr>
          <p:cNvPr id="334" name="Google Shape;334;p56"/>
          <p:cNvSpPr/>
          <p:nvPr/>
        </p:nvSpPr>
        <p:spPr>
          <a:xfrm>
            <a:off x="3326109" y="2261668"/>
            <a:ext cx="186900" cy="154800"/>
          </a:xfrm>
          <a:prstGeom prst="ellipse">
            <a:avLst/>
          </a:pr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6"/>
          <p:cNvSpPr/>
          <p:nvPr/>
        </p:nvSpPr>
        <p:spPr>
          <a:xfrm>
            <a:off x="4503840" y="2261668"/>
            <a:ext cx="186900" cy="154800"/>
          </a:xfrm>
          <a:prstGeom prst="ellipse">
            <a:avLst/>
          </a:pr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6"/>
          <p:cNvSpPr/>
          <p:nvPr/>
        </p:nvSpPr>
        <p:spPr>
          <a:xfrm>
            <a:off x="5681571" y="2261668"/>
            <a:ext cx="186900" cy="154800"/>
          </a:xfrm>
          <a:prstGeom prst="ellipse">
            <a:avLst/>
          </a:pr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7" name="Google Shape;337;p56"/>
          <p:cNvCxnSpPr>
            <a:stCxn id="329" idx="2"/>
            <a:endCxn id="334" idx="0"/>
          </p:cNvCxnSpPr>
          <p:nvPr/>
        </p:nvCxnSpPr>
        <p:spPr>
          <a:xfrm>
            <a:off x="3419510" y="2026188"/>
            <a:ext cx="0" cy="235500"/>
          </a:xfrm>
          <a:prstGeom prst="straightConnector1">
            <a:avLst/>
          </a:prstGeom>
          <a:noFill/>
          <a:ln cap="flat" cmpd="sng" w="9525">
            <a:solidFill>
              <a:schemeClr val="lt1"/>
            </a:solidFill>
            <a:prstDash val="solid"/>
            <a:round/>
            <a:headEnd len="med" w="med" type="none"/>
            <a:tailEnd len="med" w="med" type="none"/>
          </a:ln>
        </p:spPr>
      </p:cxnSp>
      <p:cxnSp>
        <p:nvCxnSpPr>
          <p:cNvPr id="338" name="Google Shape;338;p56"/>
          <p:cNvCxnSpPr>
            <a:stCxn id="335" idx="4"/>
            <a:endCxn id="332" idx="0"/>
          </p:cNvCxnSpPr>
          <p:nvPr/>
        </p:nvCxnSpPr>
        <p:spPr>
          <a:xfrm>
            <a:off x="4597290" y="2416468"/>
            <a:ext cx="1200" cy="735300"/>
          </a:xfrm>
          <a:prstGeom prst="straightConnector1">
            <a:avLst/>
          </a:prstGeom>
          <a:noFill/>
          <a:ln cap="flat" cmpd="sng" w="9525">
            <a:solidFill>
              <a:schemeClr val="lt1"/>
            </a:solidFill>
            <a:prstDash val="solid"/>
            <a:round/>
            <a:headEnd len="med" w="med" type="none"/>
            <a:tailEnd len="med" w="med" type="none"/>
          </a:ln>
        </p:spPr>
      </p:cxnSp>
      <p:cxnSp>
        <p:nvCxnSpPr>
          <p:cNvPr id="339" name="Google Shape;339;p56"/>
          <p:cNvCxnSpPr>
            <a:stCxn id="331" idx="2"/>
            <a:endCxn id="336" idx="0"/>
          </p:cNvCxnSpPr>
          <p:nvPr/>
        </p:nvCxnSpPr>
        <p:spPr>
          <a:xfrm>
            <a:off x="5774967" y="2026188"/>
            <a:ext cx="0" cy="235500"/>
          </a:xfrm>
          <a:prstGeom prst="straightConnector1">
            <a:avLst/>
          </a:prstGeom>
          <a:noFill/>
          <a:ln cap="flat" cmpd="sng" w="9525">
            <a:solidFill>
              <a:schemeClr val="lt1"/>
            </a:solidFill>
            <a:prstDash val="solid"/>
            <a:round/>
            <a:headEnd len="med" w="med" type="none"/>
            <a:tailEnd len="med" w="med" type="none"/>
          </a:ln>
        </p:spPr>
      </p:cxnSp>
      <p:cxnSp>
        <p:nvCxnSpPr>
          <p:cNvPr id="340" name="Google Shape;340;p56"/>
          <p:cNvCxnSpPr>
            <a:stCxn id="335" idx="2"/>
            <a:endCxn id="334" idx="6"/>
          </p:cNvCxnSpPr>
          <p:nvPr/>
        </p:nvCxnSpPr>
        <p:spPr>
          <a:xfrm rot="10800000">
            <a:off x="3512940" y="2339068"/>
            <a:ext cx="990900" cy="0"/>
          </a:xfrm>
          <a:prstGeom prst="straightConnector1">
            <a:avLst/>
          </a:prstGeom>
          <a:noFill/>
          <a:ln cap="flat" cmpd="sng" w="9525">
            <a:solidFill>
              <a:schemeClr val="lt1"/>
            </a:solidFill>
            <a:prstDash val="solid"/>
            <a:round/>
            <a:headEnd len="med" w="med" type="none"/>
            <a:tailEnd len="med" w="med" type="none"/>
          </a:ln>
        </p:spPr>
      </p:cxnSp>
      <p:cxnSp>
        <p:nvCxnSpPr>
          <p:cNvPr id="341" name="Google Shape;341;p56"/>
          <p:cNvCxnSpPr>
            <a:stCxn id="336" idx="2"/>
            <a:endCxn id="335" idx="6"/>
          </p:cNvCxnSpPr>
          <p:nvPr/>
        </p:nvCxnSpPr>
        <p:spPr>
          <a:xfrm rot="10800000">
            <a:off x="4690671" y="2339068"/>
            <a:ext cx="990900" cy="0"/>
          </a:xfrm>
          <a:prstGeom prst="straightConnector1">
            <a:avLst/>
          </a:prstGeom>
          <a:noFill/>
          <a:ln cap="flat" cmpd="sng" w="9525">
            <a:solidFill>
              <a:schemeClr val="lt1"/>
            </a:solidFill>
            <a:prstDash val="solid"/>
            <a:round/>
            <a:headEnd len="med" w="med" type="none"/>
            <a:tailEnd len="med" w="med" type="none"/>
          </a:ln>
        </p:spPr>
      </p:cxnSp>
      <p:cxnSp>
        <p:nvCxnSpPr>
          <p:cNvPr id="342" name="Google Shape;342;p56"/>
          <p:cNvCxnSpPr>
            <a:stCxn id="343" idx="2"/>
            <a:endCxn id="336" idx="6"/>
          </p:cNvCxnSpPr>
          <p:nvPr/>
        </p:nvCxnSpPr>
        <p:spPr>
          <a:xfrm rot="10800000">
            <a:off x="5868471" y="2339068"/>
            <a:ext cx="990900" cy="0"/>
          </a:xfrm>
          <a:prstGeom prst="straightConnector1">
            <a:avLst/>
          </a:prstGeom>
          <a:noFill/>
          <a:ln cap="flat" cmpd="sng" w="9525">
            <a:solidFill>
              <a:schemeClr val="lt1"/>
            </a:solidFill>
            <a:prstDash val="solid"/>
            <a:round/>
            <a:headEnd len="med" w="med" type="none"/>
            <a:tailEnd len="med" w="med" type="none"/>
          </a:ln>
        </p:spPr>
      </p:cxnSp>
      <p:cxnSp>
        <p:nvCxnSpPr>
          <p:cNvPr id="344" name="Google Shape;344;p56"/>
          <p:cNvCxnSpPr>
            <a:stCxn id="334" idx="2"/>
          </p:cNvCxnSpPr>
          <p:nvPr/>
        </p:nvCxnSpPr>
        <p:spPr>
          <a:xfrm rot="10800000">
            <a:off x="2673009" y="2339068"/>
            <a:ext cx="653100" cy="0"/>
          </a:xfrm>
          <a:prstGeom prst="straightConnector1">
            <a:avLst/>
          </a:prstGeom>
          <a:noFill/>
          <a:ln cap="flat" cmpd="sng" w="9525">
            <a:solidFill>
              <a:schemeClr val="lt1"/>
            </a:solidFill>
            <a:prstDash val="solid"/>
            <a:round/>
            <a:headEnd len="med" w="med" type="none"/>
            <a:tailEnd len="med" w="med" type="none"/>
          </a:ln>
        </p:spPr>
      </p:cxnSp>
      <p:sp>
        <p:nvSpPr>
          <p:cNvPr id="345" name="Google Shape;345;p56"/>
          <p:cNvSpPr txBox="1"/>
          <p:nvPr>
            <p:ph type="title"/>
          </p:nvPr>
        </p:nvSpPr>
        <p:spPr>
          <a:xfrm>
            <a:off x="751025" y="1131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ETL</a:t>
            </a:r>
            <a:endParaRPr/>
          </a:p>
        </p:txBody>
      </p:sp>
      <p:sp>
        <p:nvSpPr>
          <p:cNvPr id="346" name="Google Shape;346;p56"/>
          <p:cNvSpPr txBox="1"/>
          <p:nvPr/>
        </p:nvSpPr>
        <p:spPr>
          <a:xfrm>
            <a:off x="640150" y="3951625"/>
            <a:ext cx="8097900" cy="10158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lt1"/>
              </a:buClr>
              <a:buSzPts val="1200"/>
              <a:buFont typeface="Fira Sans"/>
              <a:buChar char="●"/>
            </a:pPr>
            <a:r>
              <a:rPr lang="en" sz="1200">
                <a:solidFill>
                  <a:schemeClr val="lt1"/>
                </a:solidFill>
                <a:latin typeface="Fira Sans"/>
                <a:ea typeface="Fira Sans"/>
                <a:cs typeface="Fira Sans"/>
                <a:sym typeface="Fira Sans"/>
              </a:rPr>
              <a:t>While there have been UFO sightings in all 50 states, our machine learning algorithm predicts the number of sightings for the top 5 states (highlighted in our alien chart) for the next 80 years</a:t>
            </a:r>
            <a:endParaRPr sz="1200">
              <a:solidFill>
                <a:schemeClr val="lt1"/>
              </a:solidFill>
              <a:latin typeface="Fira Sans"/>
              <a:ea typeface="Fira Sans"/>
              <a:cs typeface="Fira Sans"/>
              <a:sym typeface="Fira Sans"/>
            </a:endParaRPr>
          </a:p>
          <a:p>
            <a:pPr indent="0" lvl="0" marL="457200" rtl="0" algn="l">
              <a:spcBef>
                <a:spcPts val="0"/>
              </a:spcBef>
              <a:spcAft>
                <a:spcPts val="0"/>
              </a:spcAft>
              <a:buNone/>
            </a:pPr>
            <a:r>
              <a:t/>
            </a:r>
            <a:endParaRPr sz="600">
              <a:solidFill>
                <a:schemeClr val="lt1"/>
              </a:solidFill>
              <a:latin typeface="Fira Sans"/>
              <a:ea typeface="Fira Sans"/>
              <a:cs typeface="Fira Sans"/>
              <a:sym typeface="Fira Sans"/>
            </a:endParaRPr>
          </a:p>
          <a:p>
            <a:pPr indent="-304800" lvl="0" marL="457200" rtl="0" algn="l">
              <a:spcBef>
                <a:spcPts val="0"/>
              </a:spcBef>
              <a:spcAft>
                <a:spcPts val="0"/>
              </a:spcAft>
              <a:buClr>
                <a:schemeClr val="lt1"/>
              </a:buClr>
              <a:buSzPts val="1200"/>
              <a:buFont typeface="Fira Sans"/>
              <a:buChar char="●"/>
            </a:pPr>
            <a:r>
              <a:rPr lang="en" sz="1200">
                <a:solidFill>
                  <a:schemeClr val="lt1"/>
                </a:solidFill>
                <a:latin typeface="Fira Sans"/>
                <a:ea typeface="Fira Sans"/>
                <a:cs typeface="Fira Sans"/>
                <a:sym typeface="Fira Sans"/>
              </a:rPr>
              <a:t>There have been 25 unique UFO shapes reported in our dataset, with ‘light’ being the most popular. Again, our machine learning algorithm predicts the number of sightings of each shape for the next 80 years.</a:t>
            </a:r>
            <a:endParaRPr sz="1200">
              <a:solidFill>
                <a:schemeClr val="lt1"/>
              </a:solidFill>
              <a:latin typeface="Fira Sans"/>
              <a:ea typeface="Fira Sans"/>
              <a:cs typeface="Fira Sans"/>
              <a:sym typeface="Fira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328"/>
                                        </p:tgtEl>
                                        <p:attrNameLst>
                                          <p:attrName>style.visibility</p:attrName>
                                        </p:attrNameLst>
                                      </p:cBhvr>
                                      <p:to>
                                        <p:strVal val="visible"/>
                                      </p:to>
                                    </p:set>
                                    <p:anim calcmode="lin" valueType="num">
                                      <p:cBhvr additive="base">
                                        <p:cTn dur="1000"/>
                                        <p:tgtEl>
                                          <p:spTgt spid="32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0"/>
                                        </p:tgtEl>
                                        <p:attrNameLst>
                                          <p:attrName>style.visibility</p:attrName>
                                        </p:attrNameLst>
                                      </p:cBhvr>
                                      <p:to>
                                        <p:strVal val="visible"/>
                                      </p:to>
                                    </p:set>
                                    <p:anim calcmode="lin" valueType="num">
                                      <p:cBhvr additive="base">
                                        <p:cTn dur="1000"/>
                                        <p:tgtEl>
                                          <p:spTgt spid="33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1"/>
                                        </p:tgtEl>
                                        <p:attrNameLst>
                                          <p:attrName>style.visibility</p:attrName>
                                        </p:attrNameLst>
                                      </p:cBhvr>
                                      <p:to>
                                        <p:strVal val="visible"/>
                                      </p:to>
                                    </p:set>
                                    <p:anim calcmode="lin" valueType="num">
                                      <p:cBhvr additive="base">
                                        <p:cTn dur="1000"/>
                                        <p:tgtEl>
                                          <p:spTgt spid="33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4"/>
                                        </p:tgtEl>
                                        <p:attrNameLst>
                                          <p:attrName>style.visibility</p:attrName>
                                        </p:attrNameLst>
                                      </p:cBhvr>
                                      <p:to>
                                        <p:strVal val="visible"/>
                                      </p:to>
                                    </p:set>
                                    <p:anim calcmode="lin" valueType="num">
                                      <p:cBhvr additive="base">
                                        <p:cTn dur="1000"/>
                                        <p:tgtEl>
                                          <p:spTgt spid="3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6"/>
                                        </p:tgtEl>
                                        <p:attrNameLst>
                                          <p:attrName>style.visibility</p:attrName>
                                        </p:attrNameLst>
                                      </p:cBhvr>
                                      <p:to>
                                        <p:strVal val="visible"/>
                                      </p:to>
                                    </p:set>
                                    <p:anim calcmode="lin" valueType="num">
                                      <p:cBhvr additive="base">
                                        <p:cTn dur="1000"/>
                                        <p:tgtEl>
                                          <p:spTgt spid="33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7"/>
                                        </p:tgtEl>
                                        <p:attrNameLst>
                                          <p:attrName>style.visibility</p:attrName>
                                        </p:attrNameLst>
                                      </p:cBhvr>
                                      <p:to>
                                        <p:strVal val="visible"/>
                                      </p:to>
                                    </p:set>
                                    <p:anim calcmode="lin" valueType="num">
                                      <p:cBhvr additive="base">
                                        <p:cTn dur="1000"/>
                                        <p:tgtEl>
                                          <p:spTgt spid="33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39"/>
                                        </p:tgtEl>
                                        <p:attrNameLst>
                                          <p:attrName>style.visibility</p:attrName>
                                        </p:attrNameLst>
                                      </p:cBhvr>
                                      <p:to>
                                        <p:strVal val="visible"/>
                                      </p:to>
                                    </p:set>
                                    <p:anim calcmode="lin" valueType="num">
                                      <p:cBhvr additive="base">
                                        <p:cTn dur="1000"/>
                                        <p:tgtEl>
                                          <p:spTgt spid="33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1000"/>
                                        <p:tgtEl>
                                          <p:spTgt spid="33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33"/>
                                        </p:tgtEl>
                                        <p:attrNameLst>
                                          <p:attrName>style.visibility</p:attrName>
                                        </p:attrNameLst>
                                      </p:cBhvr>
                                      <p:to>
                                        <p:strVal val="visible"/>
                                      </p:to>
                                    </p:set>
                                    <p:anim calcmode="lin" valueType="num">
                                      <p:cBhvr additive="base">
                                        <p:cTn dur="1000"/>
                                        <p:tgtEl>
                                          <p:spTgt spid="33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35"/>
                                        </p:tgtEl>
                                        <p:attrNameLst>
                                          <p:attrName>style.visibility</p:attrName>
                                        </p:attrNameLst>
                                      </p:cBhvr>
                                      <p:to>
                                        <p:strVal val="visible"/>
                                      </p:to>
                                    </p:set>
                                    <p:anim calcmode="lin" valueType="num">
                                      <p:cBhvr additive="base">
                                        <p:cTn dur="1000"/>
                                        <p:tgtEl>
                                          <p:spTgt spid="33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1000"/>
                                        <p:tgtEl>
                                          <p:spTgt spid="338"/>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340"/>
                                        </p:tgtEl>
                                        <p:attrNameLst>
                                          <p:attrName>style.visibility</p:attrName>
                                        </p:attrNameLst>
                                      </p:cBhvr>
                                      <p:to>
                                        <p:strVal val="visible"/>
                                      </p:to>
                                    </p:set>
                                    <p:anim calcmode="lin" valueType="num">
                                      <p:cBhvr additive="base">
                                        <p:cTn dur="1000"/>
                                        <p:tgtEl>
                                          <p:spTgt spid="3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41"/>
                                        </p:tgtEl>
                                        <p:attrNameLst>
                                          <p:attrName>style.visibility</p:attrName>
                                        </p:attrNameLst>
                                      </p:cBhvr>
                                      <p:to>
                                        <p:strVal val="visible"/>
                                      </p:to>
                                    </p:set>
                                    <p:anim calcmode="lin" valueType="num">
                                      <p:cBhvr additive="base">
                                        <p:cTn dur="1000"/>
                                        <p:tgtEl>
                                          <p:spTgt spid="34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42"/>
                                        </p:tgtEl>
                                        <p:attrNameLst>
                                          <p:attrName>style.visibility</p:attrName>
                                        </p:attrNameLst>
                                      </p:cBhvr>
                                      <p:to>
                                        <p:strVal val="visible"/>
                                      </p:to>
                                    </p:set>
                                    <p:anim calcmode="lin" valueType="num">
                                      <p:cBhvr additive="base">
                                        <p:cTn dur="1000"/>
                                        <p:tgtEl>
                                          <p:spTgt spid="34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1000"/>
                                        <p:tgtEl>
                                          <p:spTgt spid="34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7"/>
          <p:cNvSpPr txBox="1"/>
          <p:nvPr>
            <p:ph type="title"/>
          </p:nvPr>
        </p:nvSpPr>
        <p:spPr>
          <a:xfrm>
            <a:off x="953675" y="750575"/>
            <a:ext cx="7717500" cy="41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u="sng"/>
              <a:t>Goal:</a:t>
            </a:r>
            <a:r>
              <a:rPr lang="en" sz="2000">
                <a:latin typeface="Frank Ruhl Libre"/>
                <a:ea typeface="Frank Ruhl Libre"/>
                <a:cs typeface="Frank Ruhl Libre"/>
                <a:sym typeface="Frank Ruhl Libre"/>
              </a:rPr>
              <a:t> </a:t>
            </a:r>
            <a:r>
              <a:rPr lang="en" sz="1800">
                <a:latin typeface="Fira Sans"/>
                <a:ea typeface="Fira Sans"/>
                <a:cs typeface="Fira Sans"/>
                <a:sym typeface="Fira Sans"/>
              </a:rPr>
              <a:t>Predict the number of UFO sightings in the next 80 years </a:t>
            </a:r>
            <a:endParaRPr sz="1800">
              <a:latin typeface="Fira Sans"/>
              <a:ea typeface="Fira Sans"/>
              <a:cs typeface="Fira Sans"/>
              <a:sym typeface="Fira Sans"/>
            </a:endParaRPr>
          </a:p>
          <a:p>
            <a:pPr indent="-342900" lvl="0" marL="914400" rtl="0" algn="l">
              <a:spcBef>
                <a:spcPts val="0"/>
              </a:spcBef>
              <a:spcAft>
                <a:spcPts val="0"/>
              </a:spcAft>
              <a:buSzPts val="1800"/>
              <a:buFont typeface="Fira Sans"/>
              <a:buAutoNum type="arabicPeriod"/>
            </a:pPr>
            <a:r>
              <a:rPr lang="en" sz="1800">
                <a:latin typeface="Fira Sans"/>
                <a:ea typeface="Fira Sans"/>
                <a:cs typeface="Fira Sans"/>
                <a:sym typeface="Fira Sans"/>
              </a:rPr>
              <a:t>In the current top 5 states for UFO sightings</a:t>
            </a:r>
            <a:endParaRPr sz="1800">
              <a:latin typeface="Fira Sans"/>
              <a:ea typeface="Fira Sans"/>
              <a:cs typeface="Fira Sans"/>
              <a:sym typeface="Fira Sans"/>
            </a:endParaRPr>
          </a:p>
          <a:p>
            <a:pPr indent="-342900" lvl="0" marL="914400" rtl="0" algn="l">
              <a:spcBef>
                <a:spcPts val="0"/>
              </a:spcBef>
              <a:spcAft>
                <a:spcPts val="0"/>
              </a:spcAft>
              <a:buSzPts val="1800"/>
              <a:buFont typeface="Fira Sans"/>
              <a:buAutoNum type="arabicPeriod"/>
            </a:pPr>
            <a:r>
              <a:rPr lang="en" sz="1800">
                <a:latin typeface="Fira Sans"/>
                <a:ea typeface="Fira Sans"/>
                <a:cs typeface="Fira Sans"/>
                <a:sym typeface="Fira Sans"/>
              </a:rPr>
              <a:t>For the current top 5 reported UFO shapes</a:t>
            </a:r>
            <a:endParaRPr sz="1800">
              <a:latin typeface="Fira Sans"/>
              <a:ea typeface="Fira Sans"/>
              <a:cs typeface="Fira Sans"/>
              <a:sym typeface="Fira Sans"/>
            </a:endParaRPr>
          </a:p>
          <a:p>
            <a:pPr indent="0" lvl="0" marL="0" rtl="0" algn="l">
              <a:spcBef>
                <a:spcPts val="0"/>
              </a:spcBef>
              <a:spcAft>
                <a:spcPts val="0"/>
              </a:spcAft>
              <a:buNone/>
            </a:pPr>
            <a:r>
              <a:t/>
            </a:r>
            <a:endParaRPr sz="2000">
              <a:latin typeface="Fira Sans"/>
              <a:ea typeface="Fira Sans"/>
              <a:cs typeface="Fira Sans"/>
              <a:sym typeface="Fira Sans"/>
            </a:endParaRPr>
          </a:p>
          <a:p>
            <a:pPr indent="0" lvl="0" marL="0" rtl="0" algn="l">
              <a:spcBef>
                <a:spcPts val="0"/>
              </a:spcBef>
              <a:spcAft>
                <a:spcPts val="0"/>
              </a:spcAft>
              <a:buNone/>
            </a:pPr>
            <a:r>
              <a:rPr b="1" lang="en" sz="2000" u="sng"/>
              <a:t>Features:</a:t>
            </a:r>
            <a:r>
              <a:rPr b="1" lang="en" sz="2000">
                <a:latin typeface="Frank Ruhl Libre"/>
                <a:ea typeface="Frank Ruhl Libre"/>
                <a:cs typeface="Frank Ruhl Libre"/>
                <a:sym typeface="Frank Ruhl Libre"/>
              </a:rPr>
              <a:t> </a:t>
            </a:r>
            <a:r>
              <a:rPr lang="en" sz="1800">
                <a:latin typeface="Fira Sans"/>
                <a:ea typeface="Fira Sans"/>
                <a:cs typeface="Fira Sans"/>
                <a:sym typeface="Fira Sans"/>
              </a:rPr>
              <a:t>The two features identified as indicators of UFO sightings were </a:t>
            </a:r>
            <a:r>
              <a:rPr i="1" lang="en" sz="1800">
                <a:latin typeface="Fira Sans"/>
                <a:ea typeface="Fira Sans"/>
                <a:cs typeface="Fira Sans"/>
                <a:sym typeface="Fira Sans"/>
              </a:rPr>
              <a:t>population</a:t>
            </a:r>
            <a:r>
              <a:rPr lang="en" sz="1800">
                <a:latin typeface="Fira Sans"/>
                <a:ea typeface="Fira Sans"/>
                <a:cs typeface="Fira Sans"/>
                <a:sym typeface="Fira Sans"/>
              </a:rPr>
              <a:t> and </a:t>
            </a:r>
            <a:r>
              <a:rPr i="1" lang="en" sz="1800">
                <a:latin typeface="Fira Sans"/>
                <a:ea typeface="Fira Sans"/>
                <a:cs typeface="Fira Sans"/>
                <a:sym typeface="Fira Sans"/>
              </a:rPr>
              <a:t>computational power.</a:t>
            </a:r>
            <a:r>
              <a:rPr lang="en" sz="1800">
                <a:latin typeface="Fira Sans"/>
                <a:ea typeface="Fira Sans"/>
                <a:cs typeface="Fira Sans"/>
                <a:sym typeface="Fira Sans"/>
              </a:rPr>
              <a:t> </a:t>
            </a:r>
            <a:endParaRPr sz="1800">
              <a:latin typeface="Fira Sans"/>
              <a:ea typeface="Fira Sans"/>
              <a:cs typeface="Fira Sans"/>
              <a:sym typeface="Fira Sans"/>
            </a:endParaRPr>
          </a:p>
          <a:p>
            <a:pPr indent="0" lvl="0" marL="0" rtl="0" algn="l">
              <a:spcBef>
                <a:spcPts val="0"/>
              </a:spcBef>
              <a:spcAft>
                <a:spcPts val="0"/>
              </a:spcAft>
              <a:buNone/>
            </a:pPr>
            <a:r>
              <a:rPr lang="en" sz="2000">
                <a:latin typeface="Fira Sans"/>
                <a:ea typeface="Fira Sans"/>
                <a:cs typeface="Fira Sans"/>
                <a:sym typeface="Fira Sans"/>
              </a:rPr>
              <a:t> </a:t>
            </a:r>
            <a:endParaRPr sz="2000">
              <a:latin typeface="Fira Sans"/>
              <a:ea typeface="Fira Sans"/>
              <a:cs typeface="Fira Sans"/>
              <a:sym typeface="Fira Sans"/>
            </a:endParaRPr>
          </a:p>
          <a:p>
            <a:pPr indent="0" lvl="0" marL="0" rtl="0" algn="l">
              <a:spcBef>
                <a:spcPts val="0"/>
              </a:spcBef>
              <a:spcAft>
                <a:spcPts val="0"/>
              </a:spcAft>
              <a:buNone/>
            </a:pPr>
            <a:r>
              <a:rPr b="1" lang="en" sz="2000" u="sng"/>
              <a:t>Method:</a:t>
            </a:r>
            <a:r>
              <a:rPr b="1" lang="en" sz="2000">
                <a:latin typeface="Frank Ruhl Libre"/>
                <a:ea typeface="Frank Ruhl Libre"/>
                <a:cs typeface="Frank Ruhl Libre"/>
                <a:sym typeface="Frank Ruhl Libre"/>
              </a:rPr>
              <a:t> </a:t>
            </a:r>
            <a:r>
              <a:rPr lang="en" sz="1800">
                <a:latin typeface="Fira Sans"/>
                <a:ea typeface="Fira Sans"/>
                <a:cs typeface="Fira Sans"/>
                <a:sym typeface="Fira Sans"/>
              </a:rPr>
              <a:t>Using linear regression, train, test, and split the data to determine which of our two features are better at predicting the output value- number of UFO sightings</a:t>
            </a:r>
            <a:endParaRPr sz="1800">
              <a:latin typeface="Fira Sans"/>
              <a:ea typeface="Fira Sans"/>
              <a:cs typeface="Fira Sans"/>
              <a:sym typeface="Fira Sans"/>
            </a:endParaRPr>
          </a:p>
          <a:p>
            <a:pPr indent="0" lvl="0" marL="0" rtl="0" algn="l">
              <a:spcBef>
                <a:spcPts val="0"/>
              </a:spcBef>
              <a:spcAft>
                <a:spcPts val="0"/>
              </a:spcAft>
              <a:buNone/>
            </a:pPr>
            <a:r>
              <a:t/>
            </a:r>
            <a:endParaRPr sz="2000">
              <a:latin typeface="Frank Ruhl Libre"/>
              <a:ea typeface="Frank Ruhl Libre"/>
              <a:cs typeface="Frank Ruhl Libre"/>
              <a:sym typeface="Frank Ruhl Libre"/>
            </a:endParaRPr>
          </a:p>
          <a:p>
            <a:pPr indent="0" lvl="0" marL="0" rtl="0" algn="l">
              <a:spcBef>
                <a:spcPts val="0"/>
              </a:spcBef>
              <a:spcAft>
                <a:spcPts val="0"/>
              </a:spcAft>
              <a:buNone/>
            </a:pPr>
            <a:r>
              <a:rPr b="1" lang="en" sz="2000" u="sng"/>
              <a:t>Our Hypothesis:</a:t>
            </a:r>
            <a:r>
              <a:rPr lang="en" sz="2000">
                <a:latin typeface="Frank Ruhl Libre"/>
                <a:ea typeface="Frank Ruhl Libre"/>
                <a:cs typeface="Frank Ruhl Libre"/>
                <a:sym typeface="Frank Ruhl Libre"/>
              </a:rPr>
              <a:t> </a:t>
            </a:r>
            <a:r>
              <a:rPr lang="en" sz="1800">
                <a:latin typeface="Fira Sans"/>
                <a:ea typeface="Fira Sans"/>
                <a:cs typeface="Fira Sans"/>
                <a:sym typeface="Fira Sans"/>
              </a:rPr>
              <a:t>computational power will be a better indicator of UFO sightings than US population</a:t>
            </a:r>
            <a:endParaRPr sz="1800">
              <a:latin typeface="Fira Sans"/>
              <a:ea typeface="Fira Sans"/>
              <a:cs typeface="Fira Sans"/>
              <a:sym typeface="Fira Sans"/>
            </a:endParaRPr>
          </a:p>
          <a:p>
            <a:pPr indent="0" lvl="0" marL="0" rtl="0" algn="l">
              <a:spcBef>
                <a:spcPts val="0"/>
              </a:spcBef>
              <a:spcAft>
                <a:spcPts val="0"/>
              </a:spcAft>
              <a:buNone/>
            </a:pPr>
            <a:r>
              <a:t/>
            </a:r>
            <a:endParaRPr sz="2000">
              <a:latin typeface="Frank Ruhl Libre"/>
              <a:ea typeface="Frank Ruhl Libre"/>
              <a:cs typeface="Frank Ruhl Libre"/>
              <a:sym typeface="Frank Ruhl Libre"/>
            </a:endParaRPr>
          </a:p>
          <a:p>
            <a:pPr indent="0" lvl="0" marL="0" rtl="0" algn="l">
              <a:spcBef>
                <a:spcPts val="0"/>
              </a:spcBef>
              <a:spcAft>
                <a:spcPts val="0"/>
              </a:spcAft>
              <a:buNone/>
            </a:pPr>
            <a:r>
              <a:t/>
            </a:r>
            <a:endParaRPr sz="2000">
              <a:latin typeface="Frank Ruhl Libre"/>
              <a:ea typeface="Frank Ruhl Libre"/>
              <a:cs typeface="Frank Ruhl Libre"/>
              <a:sym typeface="Frank Ruhl Libre"/>
            </a:endParaRPr>
          </a:p>
        </p:txBody>
      </p:sp>
      <p:sp>
        <p:nvSpPr>
          <p:cNvPr id="352" name="Google Shape;352;p57"/>
          <p:cNvSpPr txBox="1"/>
          <p:nvPr>
            <p:ph type="title"/>
          </p:nvPr>
        </p:nvSpPr>
        <p:spPr>
          <a:xfrm>
            <a:off x="751025" y="113100"/>
            <a:ext cx="7717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UFO Machine Learning</a:t>
            </a:r>
            <a:endParaRPr sz="3200"/>
          </a:p>
        </p:txBody>
      </p:sp>
      <p:grpSp>
        <p:nvGrpSpPr>
          <p:cNvPr id="353" name="Google Shape;353;p57"/>
          <p:cNvGrpSpPr/>
          <p:nvPr/>
        </p:nvGrpSpPr>
        <p:grpSpPr>
          <a:xfrm>
            <a:off x="526495" y="857778"/>
            <a:ext cx="370645" cy="368042"/>
            <a:chOff x="-63250675" y="3744075"/>
            <a:chExt cx="320350" cy="318100"/>
          </a:xfrm>
        </p:grpSpPr>
        <p:sp>
          <p:nvSpPr>
            <p:cNvPr id="354" name="Google Shape;354;p5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3"/>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3"/>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3"/>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57"/>
          <p:cNvGrpSpPr/>
          <p:nvPr/>
        </p:nvGrpSpPr>
        <p:grpSpPr>
          <a:xfrm>
            <a:off x="526496" y="2030838"/>
            <a:ext cx="370654" cy="368055"/>
            <a:chOff x="4266025" y="3609275"/>
            <a:chExt cx="299325" cy="277275"/>
          </a:xfrm>
        </p:grpSpPr>
        <p:sp>
          <p:nvSpPr>
            <p:cNvPr id="358" name="Google Shape;358;p5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57"/>
          <p:cNvGrpSpPr/>
          <p:nvPr/>
        </p:nvGrpSpPr>
        <p:grpSpPr>
          <a:xfrm>
            <a:off x="526501" y="4057074"/>
            <a:ext cx="370643" cy="368041"/>
            <a:chOff x="2212925" y="4093150"/>
            <a:chExt cx="270325" cy="235050"/>
          </a:xfrm>
        </p:grpSpPr>
        <p:sp>
          <p:nvSpPr>
            <p:cNvPr id="361" name="Google Shape;361;p57"/>
            <p:cNvSpPr/>
            <p:nvPr/>
          </p:nvSpPr>
          <p:spPr>
            <a:xfrm>
              <a:off x="2286150" y="4155375"/>
              <a:ext cx="197100" cy="172825"/>
            </a:xfrm>
            <a:custGeom>
              <a:rect b="b" l="l" r="r" t="t"/>
              <a:pathLst>
                <a:path extrusionOk="0" h="6913" w="7884">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7"/>
            <p:cNvSpPr/>
            <p:nvPr/>
          </p:nvSpPr>
          <p:spPr>
            <a:xfrm>
              <a:off x="2212925" y="4265225"/>
              <a:ext cx="82775" cy="16100"/>
            </a:xfrm>
            <a:custGeom>
              <a:rect b="b" l="l" r="r" t="t"/>
              <a:pathLst>
                <a:path extrusionOk="0" h="644" w="3311">
                  <a:moveTo>
                    <a:pt x="382" y="0"/>
                  </a:moveTo>
                  <a:cubicBezTo>
                    <a:pt x="1" y="48"/>
                    <a:pt x="1" y="595"/>
                    <a:pt x="382" y="643"/>
                  </a:cubicBezTo>
                  <a:lnTo>
                    <a:pt x="2930" y="643"/>
                  </a:lnTo>
                  <a:cubicBezTo>
                    <a:pt x="3311" y="595"/>
                    <a:pt x="3311" y="48"/>
                    <a:pt x="2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7"/>
            <p:cNvSpPr/>
            <p:nvPr/>
          </p:nvSpPr>
          <p:spPr>
            <a:xfrm>
              <a:off x="2212925" y="4234200"/>
              <a:ext cx="52650" cy="15625"/>
            </a:xfrm>
            <a:custGeom>
              <a:rect b="b" l="l" r="r" t="t"/>
              <a:pathLst>
                <a:path extrusionOk="0" h="625" w="2106">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7"/>
            <p:cNvSpPr/>
            <p:nvPr/>
          </p:nvSpPr>
          <p:spPr>
            <a:xfrm>
              <a:off x="2214125" y="4093150"/>
              <a:ext cx="174450" cy="125050"/>
            </a:xfrm>
            <a:custGeom>
              <a:rect b="b" l="l" r="r" t="t"/>
              <a:pathLst>
                <a:path extrusionOk="0" h="5002" w="6978">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57"/>
          <p:cNvGrpSpPr/>
          <p:nvPr/>
        </p:nvGrpSpPr>
        <p:grpSpPr>
          <a:xfrm>
            <a:off x="526500" y="2942202"/>
            <a:ext cx="370656" cy="368046"/>
            <a:chOff x="2214125" y="3648675"/>
            <a:chExt cx="269725" cy="268275"/>
          </a:xfrm>
        </p:grpSpPr>
        <p:sp>
          <p:nvSpPr>
            <p:cNvPr id="366" name="Google Shape;366;p57"/>
            <p:cNvSpPr/>
            <p:nvPr/>
          </p:nvSpPr>
          <p:spPr>
            <a:xfrm>
              <a:off x="2361175" y="3732975"/>
              <a:ext cx="36350" cy="36925"/>
            </a:xfrm>
            <a:custGeom>
              <a:rect b="b" l="l" r="r" t="t"/>
              <a:pathLst>
                <a:path extrusionOk="0" h="1477" w="1454">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7"/>
            <p:cNvSpPr/>
            <p:nvPr/>
          </p:nvSpPr>
          <p:spPr>
            <a:xfrm>
              <a:off x="2406425" y="3648675"/>
              <a:ext cx="77425" cy="75975"/>
            </a:xfrm>
            <a:custGeom>
              <a:rect b="b" l="l" r="r" t="t"/>
              <a:pathLst>
                <a:path extrusionOk="0" h="3039" w="3097">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7"/>
            <p:cNvSpPr/>
            <p:nvPr/>
          </p:nvSpPr>
          <p:spPr>
            <a:xfrm>
              <a:off x="2363550" y="3824650"/>
              <a:ext cx="71475" cy="78825"/>
            </a:xfrm>
            <a:custGeom>
              <a:rect b="b" l="l" r="r" t="t"/>
              <a:pathLst>
                <a:path extrusionOk="0" h="3153" w="2859">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7"/>
            <p:cNvSpPr/>
            <p:nvPr/>
          </p:nvSpPr>
          <p:spPr>
            <a:xfrm>
              <a:off x="2226625" y="3696050"/>
              <a:ext cx="79200" cy="71475"/>
            </a:xfrm>
            <a:custGeom>
              <a:rect b="b" l="l" r="r" t="t"/>
              <a:pathLst>
                <a:path extrusionOk="0" h="2859" w="3168">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7"/>
            <p:cNvSpPr/>
            <p:nvPr/>
          </p:nvSpPr>
          <p:spPr>
            <a:xfrm>
              <a:off x="2214125" y="3822275"/>
              <a:ext cx="94075" cy="94675"/>
            </a:xfrm>
            <a:custGeom>
              <a:rect b="b" l="l" r="r" t="t"/>
              <a:pathLst>
                <a:path extrusionOk="0" h="3787" w="3763">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7"/>
            <p:cNvSpPr/>
            <p:nvPr/>
          </p:nvSpPr>
          <p:spPr>
            <a:xfrm>
              <a:off x="2256400" y="3657350"/>
              <a:ext cx="217325" cy="216950"/>
            </a:xfrm>
            <a:custGeom>
              <a:rect b="b" l="l" r="r" t="t"/>
              <a:pathLst>
                <a:path extrusionOk="0" h="8678" w="8693">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8"/>
          <p:cNvSpPr txBox="1"/>
          <p:nvPr>
            <p:ph type="title"/>
          </p:nvPr>
        </p:nvSpPr>
        <p:spPr>
          <a:xfrm>
            <a:off x="751025" y="113100"/>
            <a:ext cx="7717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Linear Regression Results</a:t>
            </a:r>
            <a:endParaRPr sz="3200"/>
          </a:p>
        </p:txBody>
      </p:sp>
      <p:sp>
        <p:nvSpPr>
          <p:cNvPr id="377" name="Google Shape;377;p58"/>
          <p:cNvSpPr/>
          <p:nvPr/>
        </p:nvSpPr>
        <p:spPr>
          <a:xfrm>
            <a:off x="1750587" y="1445800"/>
            <a:ext cx="2668800" cy="2668500"/>
          </a:xfrm>
          <a:prstGeom prst="ellipse">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Tra</a:t>
            </a:r>
            <a:endParaRPr/>
          </a:p>
        </p:txBody>
      </p:sp>
      <p:sp>
        <p:nvSpPr>
          <p:cNvPr id="378" name="Google Shape;378;p58"/>
          <p:cNvSpPr txBox="1"/>
          <p:nvPr/>
        </p:nvSpPr>
        <p:spPr>
          <a:xfrm>
            <a:off x="1981275" y="2308075"/>
            <a:ext cx="2207400" cy="163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Abril Fatface"/>
                <a:ea typeface="Abril Fatface"/>
                <a:cs typeface="Abril Fatface"/>
                <a:sym typeface="Abril Fatface"/>
              </a:rPr>
              <a:t>Training Score:</a:t>
            </a:r>
            <a:endParaRPr>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sz="8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rPr lang="en">
                <a:solidFill>
                  <a:srgbClr val="D5D5D5"/>
                </a:solidFill>
                <a:highlight>
                  <a:srgbClr val="383838"/>
                </a:highlight>
                <a:latin typeface="Courier New"/>
                <a:ea typeface="Courier New"/>
                <a:cs typeface="Courier New"/>
                <a:sym typeface="Courier New"/>
              </a:rPr>
              <a:t>0.7999477781997839</a:t>
            </a:r>
            <a:endParaRPr>
              <a:solidFill>
                <a:srgbClr val="D5D5D5"/>
              </a:solidFill>
              <a:highlight>
                <a:srgbClr val="383838"/>
              </a:highlight>
              <a:latin typeface="Courier New"/>
              <a:ea typeface="Courier New"/>
              <a:cs typeface="Courier New"/>
              <a:sym typeface="Courier New"/>
            </a:endParaRPr>
          </a:p>
          <a:p>
            <a:pPr indent="0" lvl="0" marL="0" rtl="0" algn="ctr">
              <a:spcBef>
                <a:spcPts val="0"/>
              </a:spcBef>
              <a:spcAft>
                <a:spcPts val="0"/>
              </a:spcAft>
              <a:buNone/>
            </a:pPr>
            <a:r>
              <a:t/>
            </a:r>
            <a:endParaRPr sz="800">
              <a:solidFill>
                <a:srgbClr val="D5D5D5"/>
              </a:solidFill>
              <a:highlight>
                <a:srgbClr val="383838"/>
              </a:highlight>
              <a:latin typeface="Courier New"/>
              <a:ea typeface="Courier New"/>
              <a:cs typeface="Courier New"/>
              <a:sym typeface="Courier New"/>
            </a:endParaRPr>
          </a:p>
          <a:p>
            <a:pPr indent="0" lvl="0" marL="0" rtl="0" algn="ctr">
              <a:spcBef>
                <a:spcPts val="0"/>
              </a:spcBef>
              <a:spcAft>
                <a:spcPts val="0"/>
              </a:spcAft>
              <a:buNone/>
            </a:pPr>
            <a:r>
              <a:rPr lang="en">
                <a:solidFill>
                  <a:schemeClr val="lt1"/>
                </a:solidFill>
                <a:latin typeface="Abril Fatface"/>
                <a:ea typeface="Abril Fatface"/>
                <a:cs typeface="Abril Fatface"/>
                <a:sym typeface="Abril Fatface"/>
              </a:rPr>
              <a:t>Testing Score:</a:t>
            </a:r>
            <a:endParaRPr>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sz="8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rPr lang="en">
                <a:solidFill>
                  <a:srgbClr val="D5D5D5"/>
                </a:solidFill>
                <a:highlight>
                  <a:srgbClr val="383838"/>
                </a:highlight>
                <a:latin typeface="Courier New"/>
                <a:ea typeface="Courier New"/>
                <a:cs typeface="Courier New"/>
                <a:sym typeface="Courier New"/>
              </a:rPr>
              <a:t>0.7022625127649019</a:t>
            </a:r>
            <a:endParaRPr>
              <a:solidFill>
                <a:schemeClr val="lt1"/>
              </a:solidFill>
              <a:latin typeface="Fira Sans"/>
              <a:ea typeface="Fira Sans"/>
              <a:cs typeface="Fira Sans"/>
              <a:sym typeface="Fira Sans"/>
            </a:endParaRPr>
          </a:p>
          <a:p>
            <a:pPr indent="0" lvl="0" marL="0" rtl="0" algn="ctr">
              <a:spcBef>
                <a:spcPts val="0"/>
              </a:spcBef>
              <a:spcAft>
                <a:spcPts val="0"/>
              </a:spcAft>
              <a:buNone/>
            </a:pPr>
            <a:r>
              <a:rPr lang="en">
                <a:solidFill>
                  <a:schemeClr val="lt1"/>
                </a:solidFill>
                <a:latin typeface="Fira Sans"/>
                <a:ea typeface="Fira Sans"/>
                <a:cs typeface="Fira Sans"/>
                <a:sym typeface="Fira Sans"/>
              </a:rPr>
              <a:t> </a:t>
            </a:r>
            <a:endParaRPr>
              <a:solidFill>
                <a:schemeClr val="lt1"/>
              </a:solidFill>
              <a:latin typeface="Fira Sans"/>
              <a:ea typeface="Fira Sans"/>
              <a:cs typeface="Fira Sans"/>
              <a:sym typeface="Fira Sans"/>
            </a:endParaRPr>
          </a:p>
        </p:txBody>
      </p:sp>
      <p:sp>
        <p:nvSpPr>
          <p:cNvPr id="379" name="Google Shape;379;p58"/>
          <p:cNvSpPr/>
          <p:nvPr/>
        </p:nvSpPr>
        <p:spPr>
          <a:xfrm>
            <a:off x="5038737" y="1424200"/>
            <a:ext cx="2668800" cy="2668500"/>
          </a:xfrm>
          <a:prstGeom prst="ellipse">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Tra</a:t>
            </a:r>
            <a:endParaRPr/>
          </a:p>
        </p:txBody>
      </p:sp>
      <p:sp>
        <p:nvSpPr>
          <p:cNvPr id="380" name="Google Shape;380;p58"/>
          <p:cNvSpPr txBox="1"/>
          <p:nvPr/>
        </p:nvSpPr>
        <p:spPr>
          <a:xfrm>
            <a:off x="1938075" y="848950"/>
            <a:ext cx="2207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latin typeface="Abril Fatface"/>
                <a:ea typeface="Abril Fatface"/>
                <a:cs typeface="Abril Fatface"/>
                <a:sym typeface="Abril Fatface"/>
              </a:rPr>
              <a:t>Population</a:t>
            </a:r>
            <a:endParaRPr sz="2000">
              <a:solidFill>
                <a:schemeClr val="lt1"/>
              </a:solidFill>
              <a:latin typeface="Abril Fatface"/>
              <a:ea typeface="Abril Fatface"/>
              <a:cs typeface="Abril Fatface"/>
              <a:sym typeface="Abril Fatface"/>
            </a:endParaRPr>
          </a:p>
        </p:txBody>
      </p:sp>
      <p:sp>
        <p:nvSpPr>
          <p:cNvPr id="381" name="Google Shape;381;p58"/>
          <p:cNvSpPr txBox="1"/>
          <p:nvPr/>
        </p:nvSpPr>
        <p:spPr>
          <a:xfrm>
            <a:off x="5038725" y="848950"/>
            <a:ext cx="2860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Abril Fatface"/>
                <a:ea typeface="Abril Fatface"/>
                <a:cs typeface="Abril Fatface"/>
                <a:sym typeface="Abril Fatface"/>
              </a:rPr>
              <a:t>Computational Power</a:t>
            </a:r>
            <a:endParaRPr sz="2000">
              <a:solidFill>
                <a:schemeClr val="lt1"/>
              </a:solidFill>
              <a:latin typeface="Abril Fatface"/>
              <a:ea typeface="Abril Fatface"/>
              <a:cs typeface="Abril Fatface"/>
              <a:sym typeface="Abril Fatface"/>
            </a:endParaRPr>
          </a:p>
        </p:txBody>
      </p:sp>
      <p:grpSp>
        <p:nvGrpSpPr>
          <p:cNvPr id="382" name="Google Shape;382;p58"/>
          <p:cNvGrpSpPr/>
          <p:nvPr/>
        </p:nvGrpSpPr>
        <p:grpSpPr>
          <a:xfrm>
            <a:off x="2727979" y="1589325"/>
            <a:ext cx="713989" cy="726902"/>
            <a:chOff x="3497300" y="3227275"/>
            <a:chExt cx="296175" cy="296175"/>
          </a:xfrm>
        </p:grpSpPr>
        <p:sp>
          <p:nvSpPr>
            <p:cNvPr id="383" name="Google Shape;383;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58"/>
          <p:cNvGrpSpPr/>
          <p:nvPr/>
        </p:nvGrpSpPr>
        <p:grpSpPr>
          <a:xfrm>
            <a:off x="6016110" y="1614305"/>
            <a:ext cx="714016" cy="633735"/>
            <a:chOff x="4456875" y="2635825"/>
            <a:chExt cx="481825" cy="451700"/>
          </a:xfrm>
        </p:grpSpPr>
        <p:sp>
          <p:nvSpPr>
            <p:cNvPr id="392" name="Google Shape;392;p5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 name="Google Shape;393;p5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 name="Google Shape;394;p5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 name="Google Shape;395;p5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 name="Google Shape;396;p5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 name="Google Shape;397;p5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8" name="Google Shape;398;p58"/>
          <p:cNvSpPr txBox="1"/>
          <p:nvPr/>
        </p:nvSpPr>
        <p:spPr>
          <a:xfrm>
            <a:off x="5220225" y="2286475"/>
            <a:ext cx="2292000" cy="163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Abril Fatface"/>
                <a:ea typeface="Abril Fatface"/>
                <a:cs typeface="Abril Fatface"/>
                <a:sym typeface="Abril Fatface"/>
              </a:rPr>
              <a:t>Training Score:</a:t>
            </a:r>
            <a:endParaRPr>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sz="8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rPr lang="en">
                <a:solidFill>
                  <a:srgbClr val="D5D5D5"/>
                </a:solidFill>
                <a:highlight>
                  <a:srgbClr val="383838"/>
                </a:highlight>
                <a:latin typeface="Courier New"/>
                <a:ea typeface="Courier New"/>
                <a:cs typeface="Courier New"/>
                <a:sym typeface="Courier New"/>
              </a:rPr>
              <a:t>0.49931438957944974</a:t>
            </a:r>
            <a:endParaRPr>
              <a:solidFill>
                <a:srgbClr val="D5D5D5"/>
              </a:solidFill>
              <a:highlight>
                <a:srgbClr val="383838"/>
              </a:highlight>
              <a:latin typeface="Courier New"/>
              <a:ea typeface="Courier New"/>
              <a:cs typeface="Courier New"/>
              <a:sym typeface="Courier New"/>
            </a:endParaRPr>
          </a:p>
          <a:p>
            <a:pPr indent="0" lvl="0" marL="0" rtl="0" algn="ctr">
              <a:spcBef>
                <a:spcPts val="0"/>
              </a:spcBef>
              <a:spcAft>
                <a:spcPts val="0"/>
              </a:spcAft>
              <a:buNone/>
            </a:pPr>
            <a:r>
              <a:t/>
            </a:r>
            <a:endParaRPr sz="800">
              <a:solidFill>
                <a:srgbClr val="D5D5D5"/>
              </a:solidFill>
              <a:highlight>
                <a:srgbClr val="383838"/>
              </a:highlight>
              <a:latin typeface="Courier New"/>
              <a:ea typeface="Courier New"/>
              <a:cs typeface="Courier New"/>
              <a:sym typeface="Courier New"/>
            </a:endParaRPr>
          </a:p>
          <a:p>
            <a:pPr indent="0" lvl="0" marL="0" rtl="0" algn="ctr">
              <a:spcBef>
                <a:spcPts val="0"/>
              </a:spcBef>
              <a:spcAft>
                <a:spcPts val="0"/>
              </a:spcAft>
              <a:buNone/>
            </a:pPr>
            <a:r>
              <a:rPr lang="en">
                <a:solidFill>
                  <a:schemeClr val="lt1"/>
                </a:solidFill>
                <a:latin typeface="Abril Fatface"/>
                <a:ea typeface="Abril Fatface"/>
                <a:cs typeface="Abril Fatface"/>
                <a:sym typeface="Abril Fatface"/>
              </a:rPr>
              <a:t>Testing Score:</a:t>
            </a:r>
            <a:endParaRPr>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sz="8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rPr lang="en">
                <a:solidFill>
                  <a:srgbClr val="D5D5D5"/>
                </a:solidFill>
                <a:highlight>
                  <a:srgbClr val="383838"/>
                </a:highlight>
                <a:latin typeface="Courier New"/>
                <a:ea typeface="Courier New"/>
                <a:cs typeface="Courier New"/>
                <a:sym typeface="Courier New"/>
              </a:rPr>
              <a:t>0.479300787596981</a:t>
            </a:r>
            <a:endParaRPr>
              <a:solidFill>
                <a:schemeClr val="lt1"/>
              </a:solidFill>
              <a:latin typeface="Fira Sans"/>
              <a:ea typeface="Fira Sans"/>
              <a:cs typeface="Fira Sans"/>
              <a:sym typeface="Fira Sans"/>
            </a:endParaRPr>
          </a:p>
          <a:p>
            <a:pPr indent="0" lvl="0" marL="0" rtl="0" algn="ctr">
              <a:spcBef>
                <a:spcPts val="0"/>
              </a:spcBef>
              <a:spcAft>
                <a:spcPts val="0"/>
              </a:spcAft>
              <a:buNone/>
            </a:pPr>
            <a:r>
              <a:rPr lang="en">
                <a:solidFill>
                  <a:schemeClr val="lt1"/>
                </a:solidFill>
                <a:latin typeface="Fira Sans"/>
                <a:ea typeface="Fira Sans"/>
                <a:cs typeface="Fira Sans"/>
                <a:sym typeface="Fira Sans"/>
              </a:rPr>
              <a:t> </a:t>
            </a:r>
            <a:endParaRPr>
              <a:solidFill>
                <a:schemeClr val="lt1"/>
              </a:solidFill>
              <a:latin typeface="Fira Sans"/>
              <a:ea typeface="Fira Sans"/>
              <a:cs typeface="Fira Sans"/>
              <a:sym typeface="Fira Sans"/>
            </a:endParaRPr>
          </a:p>
        </p:txBody>
      </p:sp>
      <p:sp>
        <p:nvSpPr>
          <p:cNvPr id="399" name="Google Shape;399;p58"/>
          <p:cNvSpPr txBox="1"/>
          <p:nvPr/>
        </p:nvSpPr>
        <p:spPr>
          <a:xfrm>
            <a:off x="629375" y="4274250"/>
            <a:ext cx="7960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Abril Fatface"/>
                <a:ea typeface="Abril Fatface"/>
                <a:cs typeface="Abril Fatface"/>
                <a:sym typeface="Abril Fatface"/>
              </a:rPr>
              <a:t>Contrary to our hypothesis, the linear regression model proved to be more accurate at predicticting UFO sightings using population as the feature rather than computational power</a:t>
            </a:r>
            <a:endParaRPr>
              <a:solidFill>
                <a:schemeClr val="lt1"/>
              </a:solidFill>
              <a:latin typeface="Abril Fatface"/>
              <a:ea typeface="Abril Fatface"/>
              <a:cs typeface="Abril Fatface"/>
              <a:sym typeface="Abril Fatfac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9"/>
          <p:cNvSpPr txBox="1"/>
          <p:nvPr>
            <p:ph idx="1" type="subTitle"/>
          </p:nvPr>
        </p:nvSpPr>
        <p:spPr>
          <a:xfrm>
            <a:off x="2518725" y="891750"/>
            <a:ext cx="6509100" cy="41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Abril Fatface"/>
                <a:ea typeface="Abril Fatface"/>
                <a:cs typeface="Abril Fatface"/>
                <a:sym typeface="Abril Fatface"/>
              </a:rPr>
              <a:t>Conclusions:</a:t>
            </a:r>
            <a:endParaRPr sz="2400">
              <a:latin typeface="Abril Fatface"/>
              <a:ea typeface="Abril Fatface"/>
              <a:cs typeface="Abril Fatface"/>
              <a:sym typeface="Abril Fatface"/>
            </a:endParaRPr>
          </a:p>
          <a:p>
            <a:pPr indent="0" lvl="0" marL="0" rtl="0" algn="l">
              <a:spcBef>
                <a:spcPts val="0"/>
              </a:spcBef>
              <a:spcAft>
                <a:spcPts val="0"/>
              </a:spcAft>
              <a:buNone/>
            </a:pPr>
            <a:r>
              <a:t/>
            </a:r>
            <a:endParaRPr sz="600">
              <a:latin typeface="Abril Fatface"/>
              <a:ea typeface="Abril Fatface"/>
              <a:cs typeface="Abril Fatface"/>
              <a:sym typeface="Abril Fatface"/>
            </a:endParaRPr>
          </a:p>
          <a:p>
            <a:pPr indent="-317500" lvl="0" marL="457200" rtl="0" algn="l">
              <a:spcBef>
                <a:spcPts val="0"/>
              </a:spcBef>
              <a:spcAft>
                <a:spcPts val="0"/>
              </a:spcAft>
              <a:buSzPts val="1400"/>
              <a:buAutoNum type="arabicPeriod"/>
            </a:pPr>
            <a:r>
              <a:rPr lang="en" sz="1400"/>
              <a:t>Population </a:t>
            </a:r>
            <a:r>
              <a:rPr lang="en" sz="1400"/>
              <a:t>growth</a:t>
            </a:r>
            <a:r>
              <a:rPr lang="en" sz="1400"/>
              <a:t> is a better indicator of UFO sightings than computational power.</a:t>
            </a:r>
            <a:endParaRPr sz="1400"/>
          </a:p>
          <a:p>
            <a:pPr indent="0" lvl="0" marL="0" rtl="0" algn="l">
              <a:spcBef>
                <a:spcPts val="0"/>
              </a:spcBef>
              <a:spcAft>
                <a:spcPts val="0"/>
              </a:spcAft>
              <a:buNone/>
            </a:pPr>
            <a:r>
              <a:t/>
            </a:r>
            <a:endParaRPr sz="600"/>
          </a:p>
          <a:p>
            <a:pPr indent="-317500" lvl="0" marL="457200" rtl="0" algn="l">
              <a:spcBef>
                <a:spcPts val="0"/>
              </a:spcBef>
              <a:spcAft>
                <a:spcPts val="0"/>
              </a:spcAft>
              <a:buSzPts val="1400"/>
              <a:buAutoNum type="arabicPeriod"/>
            </a:pPr>
            <a:r>
              <a:rPr lang="en" sz="1400"/>
              <a:t>However, both population growth and computational power had low test scores from the linear regression, indicating perhaps better, more related features exist. </a:t>
            </a:r>
            <a:endParaRPr sz="1400"/>
          </a:p>
          <a:p>
            <a:pPr indent="0" lvl="0" marL="0" rtl="0" algn="l">
              <a:spcBef>
                <a:spcPts val="0"/>
              </a:spcBef>
              <a:spcAft>
                <a:spcPts val="0"/>
              </a:spcAft>
              <a:buNone/>
            </a:pPr>
            <a:r>
              <a:t/>
            </a:r>
            <a:endParaRPr sz="1000"/>
          </a:p>
          <a:p>
            <a:pPr indent="0" lvl="0" marL="0" rtl="0" algn="l">
              <a:spcBef>
                <a:spcPts val="0"/>
              </a:spcBef>
              <a:spcAft>
                <a:spcPts val="0"/>
              </a:spcAft>
              <a:buNone/>
            </a:pPr>
            <a:r>
              <a:rPr lang="en" sz="2400">
                <a:latin typeface="Abril Fatface"/>
                <a:ea typeface="Abril Fatface"/>
                <a:cs typeface="Abril Fatface"/>
                <a:sym typeface="Abril Fatface"/>
              </a:rPr>
              <a:t>Predictions:</a:t>
            </a:r>
            <a:endParaRPr sz="2400">
              <a:latin typeface="Abril Fatface"/>
              <a:ea typeface="Abril Fatface"/>
              <a:cs typeface="Abril Fatface"/>
              <a:sym typeface="Abril Fatface"/>
            </a:endParaRPr>
          </a:p>
          <a:p>
            <a:pPr indent="0" lvl="0" marL="0" rtl="0" algn="l">
              <a:spcBef>
                <a:spcPts val="0"/>
              </a:spcBef>
              <a:spcAft>
                <a:spcPts val="0"/>
              </a:spcAft>
              <a:buNone/>
            </a:pPr>
            <a:r>
              <a:t/>
            </a:r>
            <a:endParaRPr sz="600">
              <a:latin typeface="Abril Fatface"/>
              <a:ea typeface="Abril Fatface"/>
              <a:cs typeface="Abril Fatface"/>
              <a:sym typeface="Abril Fatface"/>
            </a:endParaRPr>
          </a:p>
          <a:p>
            <a:pPr indent="-317500" lvl="0" marL="457200" rtl="0" algn="l">
              <a:spcBef>
                <a:spcPts val="0"/>
              </a:spcBef>
              <a:spcAft>
                <a:spcPts val="0"/>
              </a:spcAft>
              <a:buSzPts val="1400"/>
              <a:buAutoNum type="arabicPeriod"/>
            </a:pPr>
            <a:r>
              <a:rPr lang="en" sz="1400"/>
              <a:t>Using a population growth rate of 0.01% per year, we expect to see a proportional increase in UFO sightings in each state and in each shape regardless of location. </a:t>
            </a:r>
            <a:endParaRPr sz="1400"/>
          </a:p>
          <a:p>
            <a:pPr indent="0" lvl="0" marL="457200" rtl="0" algn="l">
              <a:spcBef>
                <a:spcPts val="0"/>
              </a:spcBef>
              <a:spcAft>
                <a:spcPts val="0"/>
              </a:spcAft>
              <a:buNone/>
            </a:pPr>
            <a:r>
              <a:t/>
            </a:r>
            <a:endParaRPr sz="600"/>
          </a:p>
          <a:p>
            <a:pPr indent="-317500" lvl="0" marL="457200" rtl="0" algn="l">
              <a:spcBef>
                <a:spcPts val="0"/>
              </a:spcBef>
              <a:spcAft>
                <a:spcPts val="0"/>
              </a:spcAft>
              <a:buSzPts val="1400"/>
              <a:buAutoNum type="arabicPeriod"/>
            </a:pPr>
            <a:r>
              <a:rPr lang="en" sz="1400"/>
              <a:t>Based on this population growth rate, by 2021, we predict:</a:t>
            </a:r>
            <a:endParaRPr sz="1400"/>
          </a:p>
          <a:p>
            <a:pPr indent="-317500" lvl="0" marL="914400" rtl="0" algn="l">
              <a:spcBef>
                <a:spcPts val="0"/>
              </a:spcBef>
              <a:spcAft>
                <a:spcPts val="0"/>
              </a:spcAft>
              <a:buSzPts val="1400"/>
              <a:buChar char="●"/>
            </a:pPr>
            <a:r>
              <a:rPr lang="en" sz="1400"/>
              <a:t>5,000 UFO sightings will be reported in </a:t>
            </a:r>
            <a:r>
              <a:rPr lang="en" sz="1400" u="sng"/>
              <a:t>California</a:t>
            </a:r>
            <a:r>
              <a:rPr lang="en" sz="1400"/>
              <a:t>, the state with the highest reported sightings</a:t>
            </a:r>
            <a:endParaRPr sz="1400"/>
          </a:p>
          <a:p>
            <a:pPr indent="-317500" lvl="0" marL="914400" rtl="0" algn="l">
              <a:spcBef>
                <a:spcPts val="0"/>
              </a:spcBef>
              <a:spcAft>
                <a:spcPts val="0"/>
              </a:spcAft>
              <a:buSzPts val="1400"/>
              <a:buChar char="●"/>
            </a:pPr>
            <a:r>
              <a:rPr lang="en" sz="1400"/>
              <a:t>10,000 UFO sightings will be reported in the shape, </a:t>
            </a:r>
            <a:r>
              <a:rPr lang="en" sz="1400" u="sng"/>
              <a:t>Light</a:t>
            </a:r>
            <a:r>
              <a:rPr lang="en" sz="1400"/>
              <a:t>, the shape with the highest reported sightings. YIKES!!!!</a:t>
            </a:r>
            <a:endParaRPr sz="1400"/>
          </a:p>
        </p:txBody>
      </p:sp>
      <p:pic>
        <p:nvPicPr>
          <p:cNvPr id="405" name="Google Shape;405;p59"/>
          <p:cNvPicPr preferRelativeResize="0"/>
          <p:nvPr/>
        </p:nvPicPr>
        <p:blipFill>
          <a:blip r:embed="rId3">
            <a:alphaModFix/>
          </a:blip>
          <a:stretch>
            <a:fillRect/>
          </a:stretch>
        </p:blipFill>
        <p:spPr>
          <a:xfrm>
            <a:off x="132300" y="750250"/>
            <a:ext cx="2202600" cy="2202600"/>
          </a:xfrm>
          <a:prstGeom prst="ellipse">
            <a:avLst/>
          </a:prstGeom>
          <a:noFill/>
          <a:ln cap="flat" cmpd="sng" w="9525">
            <a:solidFill>
              <a:schemeClr val="lt1"/>
            </a:solidFill>
            <a:prstDash val="solid"/>
            <a:round/>
            <a:headEnd len="sm" w="sm" type="none"/>
            <a:tailEnd len="sm" w="sm" type="none"/>
          </a:ln>
        </p:spPr>
      </p:pic>
      <p:sp>
        <p:nvSpPr>
          <p:cNvPr id="406" name="Google Shape;406;p59"/>
          <p:cNvSpPr txBox="1"/>
          <p:nvPr>
            <p:ph type="title"/>
          </p:nvPr>
        </p:nvSpPr>
        <p:spPr>
          <a:xfrm>
            <a:off x="751025" y="1131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 + Predictions</a:t>
            </a:r>
            <a:endParaRPr sz="3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0"/>
          <p:cNvSpPr txBox="1"/>
          <p:nvPr>
            <p:ph type="title"/>
          </p:nvPr>
        </p:nvSpPr>
        <p:spPr>
          <a:xfrm>
            <a:off x="751025" y="113100"/>
            <a:ext cx="7717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Limitations + Future Considerations</a:t>
            </a:r>
            <a:endParaRPr sz="3200"/>
          </a:p>
        </p:txBody>
      </p:sp>
      <p:sp>
        <p:nvSpPr>
          <p:cNvPr id="412" name="Google Shape;412;p60"/>
          <p:cNvSpPr txBox="1"/>
          <p:nvPr>
            <p:ph idx="4294967295" type="subTitle"/>
          </p:nvPr>
        </p:nvSpPr>
        <p:spPr>
          <a:xfrm>
            <a:off x="164250" y="1067850"/>
            <a:ext cx="4321200" cy="35313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Abril Fatface"/>
                <a:ea typeface="Abril Fatface"/>
                <a:cs typeface="Abril Fatface"/>
                <a:sym typeface="Abril Fatface"/>
              </a:rPr>
              <a:t>Limitations:</a:t>
            </a:r>
            <a:endParaRPr b="1" sz="2400">
              <a:latin typeface="Abril Fatface"/>
              <a:ea typeface="Abril Fatface"/>
              <a:cs typeface="Abril Fatface"/>
              <a:sym typeface="Abril Fatface"/>
            </a:endParaRPr>
          </a:p>
          <a:p>
            <a:pPr indent="0" lvl="0" marL="0" rtl="0" algn="ctr">
              <a:spcBef>
                <a:spcPts val="0"/>
              </a:spcBef>
              <a:spcAft>
                <a:spcPts val="0"/>
              </a:spcAft>
              <a:buNone/>
            </a:pPr>
            <a:r>
              <a:t/>
            </a:r>
            <a:endParaRPr b="1" sz="1000">
              <a:latin typeface="Abril Fatface"/>
              <a:ea typeface="Abril Fatface"/>
              <a:cs typeface="Abril Fatface"/>
              <a:sym typeface="Abril Fatface"/>
            </a:endParaRPr>
          </a:p>
          <a:p>
            <a:pPr indent="-355600" lvl="0" marL="457200" rtl="0" algn="l">
              <a:lnSpc>
                <a:spcPct val="115000"/>
              </a:lnSpc>
              <a:spcBef>
                <a:spcPts val="0"/>
              </a:spcBef>
              <a:spcAft>
                <a:spcPts val="0"/>
              </a:spcAft>
              <a:buSzPts val="2000"/>
              <a:buChar char="❏"/>
            </a:pPr>
            <a:r>
              <a:rPr lang="en" sz="2000"/>
              <a:t>Data cleanup</a:t>
            </a:r>
            <a:endParaRPr sz="2000"/>
          </a:p>
          <a:p>
            <a:pPr indent="-355600" lvl="0" marL="457200" rtl="0" algn="l">
              <a:lnSpc>
                <a:spcPct val="115000"/>
              </a:lnSpc>
              <a:spcBef>
                <a:spcPts val="0"/>
              </a:spcBef>
              <a:spcAft>
                <a:spcPts val="0"/>
              </a:spcAft>
              <a:buSzPts val="2000"/>
              <a:buChar char="❏"/>
            </a:pPr>
            <a:r>
              <a:rPr lang="en" sz="2000"/>
              <a:t>Data inconsistencies</a:t>
            </a:r>
            <a:endParaRPr sz="2000"/>
          </a:p>
          <a:p>
            <a:pPr indent="-355600" lvl="0" marL="457200" rtl="0" algn="l">
              <a:lnSpc>
                <a:spcPct val="115000"/>
              </a:lnSpc>
              <a:spcBef>
                <a:spcPts val="0"/>
              </a:spcBef>
              <a:spcAft>
                <a:spcPts val="0"/>
              </a:spcAft>
              <a:buSzPts val="2000"/>
              <a:buChar char="❏"/>
            </a:pPr>
            <a:r>
              <a:rPr lang="en" sz="2000"/>
              <a:t>Lack of additional features/indicators for our linear regression model limited accuracy in predictions</a:t>
            </a:r>
            <a:endParaRPr sz="2000"/>
          </a:p>
          <a:p>
            <a:pPr indent="-355600" lvl="0" marL="457200" rtl="0" algn="l">
              <a:lnSpc>
                <a:spcPct val="115000"/>
              </a:lnSpc>
              <a:spcBef>
                <a:spcPts val="0"/>
              </a:spcBef>
              <a:spcAft>
                <a:spcPts val="0"/>
              </a:spcAft>
              <a:buSzPts val="2000"/>
              <a:buChar char="❏"/>
            </a:pPr>
            <a:r>
              <a:rPr lang="en" sz="2000"/>
              <a:t>More time!!</a:t>
            </a:r>
            <a:endParaRPr sz="2000"/>
          </a:p>
          <a:p>
            <a:pPr indent="0" lvl="0" marL="0" rtl="0" algn="l">
              <a:spcBef>
                <a:spcPts val="0"/>
              </a:spcBef>
              <a:spcAft>
                <a:spcPts val="0"/>
              </a:spcAft>
              <a:buNone/>
            </a:pPr>
            <a:r>
              <a:t/>
            </a:r>
            <a:endParaRPr/>
          </a:p>
        </p:txBody>
      </p:sp>
      <p:sp>
        <p:nvSpPr>
          <p:cNvPr id="413" name="Google Shape;413;p60"/>
          <p:cNvSpPr txBox="1"/>
          <p:nvPr>
            <p:ph idx="4294967295" type="subTitle"/>
          </p:nvPr>
        </p:nvSpPr>
        <p:spPr>
          <a:xfrm>
            <a:off x="4642700" y="1067850"/>
            <a:ext cx="4321200" cy="35313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Abril Fatface"/>
                <a:ea typeface="Abril Fatface"/>
                <a:cs typeface="Abril Fatface"/>
                <a:sym typeface="Abril Fatface"/>
              </a:rPr>
              <a:t>Future Considerations:</a:t>
            </a:r>
            <a:endParaRPr b="1" sz="2400">
              <a:latin typeface="Abril Fatface"/>
              <a:ea typeface="Abril Fatface"/>
              <a:cs typeface="Abril Fatface"/>
              <a:sym typeface="Abril Fatface"/>
            </a:endParaRPr>
          </a:p>
          <a:p>
            <a:pPr indent="0" lvl="0" marL="0" rtl="0" algn="ctr">
              <a:spcBef>
                <a:spcPts val="0"/>
              </a:spcBef>
              <a:spcAft>
                <a:spcPts val="0"/>
              </a:spcAft>
              <a:buNone/>
            </a:pPr>
            <a:r>
              <a:t/>
            </a:r>
            <a:endParaRPr b="1" sz="1000">
              <a:latin typeface="Abril Fatface"/>
              <a:ea typeface="Abril Fatface"/>
              <a:cs typeface="Abril Fatface"/>
              <a:sym typeface="Abril Fatface"/>
            </a:endParaRPr>
          </a:p>
          <a:p>
            <a:pPr indent="-311150" lvl="0" marL="457200" rtl="0" algn="l">
              <a:lnSpc>
                <a:spcPct val="115000"/>
              </a:lnSpc>
              <a:spcBef>
                <a:spcPts val="0"/>
              </a:spcBef>
              <a:spcAft>
                <a:spcPts val="0"/>
              </a:spcAft>
              <a:buSzPts val="1300"/>
              <a:buChar char="❏"/>
            </a:pPr>
            <a:r>
              <a:rPr lang="en" sz="1300"/>
              <a:t>Use different models for increased accuracy in predictions:</a:t>
            </a:r>
            <a:endParaRPr sz="1300"/>
          </a:p>
          <a:p>
            <a:pPr indent="-311150" lvl="1" marL="914400" rtl="0" algn="l">
              <a:lnSpc>
                <a:spcPct val="115000"/>
              </a:lnSpc>
              <a:spcBef>
                <a:spcPts val="0"/>
              </a:spcBef>
              <a:spcAft>
                <a:spcPts val="0"/>
              </a:spcAft>
              <a:buSzPts val="1300"/>
              <a:buChar char="❏"/>
            </a:pPr>
            <a:r>
              <a:rPr lang="en" sz="1300"/>
              <a:t>Time-Series Analysis in ML</a:t>
            </a:r>
            <a:endParaRPr sz="1300"/>
          </a:p>
          <a:p>
            <a:pPr indent="-311150" lvl="0" marL="457200" rtl="0" algn="l">
              <a:lnSpc>
                <a:spcPct val="115000"/>
              </a:lnSpc>
              <a:spcBef>
                <a:spcPts val="0"/>
              </a:spcBef>
              <a:spcAft>
                <a:spcPts val="0"/>
              </a:spcAft>
              <a:buSzPts val="1300"/>
              <a:buChar char="❏"/>
            </a:pPr>
            <a:r>
              <a:rPr lang="en" sz="1300"/>
              <a:t>Find </a:t>
            </a:r>
            <a:r>
              <a:rPr lang="en" sz="1300"/>
              <a:t>additional, related features to increase accuracy</a:t>
            </a:r>
            <a:endParaRPr sz="1300"/>
          </a:p>
          <a:p>
            <a:pPr indent="-311150" lvl="0" marL="457200" rtl="0" algn="l">
              <a:lnSpc>
                <a:spcPct val="115000"/>
              </a:lnSpc>
              <a:spcBef>
                <a:spcPts val="0"/>
              </a:spcBef>
              <a:spcAft>
                <a:spcPts val="0"/>
              </a:spcAft>
              <a:buSzPts val="1300"/>
              <a:buChar char="❏"/>
            </a:pPr>
            <a:r>
              <a:rPr lang="en" sz="1300"/>
              <a:t>Analysis of recently released documents of the government</a:t>
            </a:r>
            <a:endParaRPr sz="1300"/>
          </a:p>
          <a:p>
            <a:pPr indent="-311150" lvl="0" marL="457200" rtl="0" algn="l">
              <a:lnSpc>
                <a:spcPct val="115000"/>
              </a:lnSpc>
              <a:spcBef>
                <a:spcPts val="0"/>
              </a:spcBef>
              <a:spcAft>
                <a:spcPts val="0"/>
              </a:spcAft>
              <a:buSzPts val="1300"/>
              <a:buChar char="❏"/>
            </a:pPr>
            <a:r>
              <a:rPr lang="en" sz="1300"/>
              <a:t>If more time, consider further ?s: </a:t>
            </a:r>
            <a:endParaRPr sz="1300"/>
          </a:p>
          <a:p>
            <a:pPr indent="-311150" lvl="1" marL="914400" rtl="0" algn="l">
              <a:lnSpc>
                <a:spcPct val="115000"/>
              </a:lnSpc>
              <a:spcBef>
                <a:spcPts val="0"/>
              </a:spcBef>
              <a:spcAft>
                <a:spcPts val="0"/>
              </a:spcAft>
              <a:buSzPts val="1300"/>
              <a:buChar char="❏"/>
            </a:pPr>
            <a:r>
              <a:rPr lang="en" sz="1300"/>
              <a:t>What % of future UFO sightings would be in a specific city or during a selected mo.</a:t>
            </a:r>
            <a:r>
              <a:rPr lang="en" sz="1300"/>
              <a:t> </a:t>
            </a:r>
            <a:endParaRPr sz="1300"/>
          </a:p>
          <a:p>
            <a:pPr indent="-311150" lvl="0" marL="457200" rtl="0" algn="l">
              <a:lnSpc>
                <a:spcPct val="115000"/>
              </a:lnSpc>
              <a:spcBef>
                <a:spcPts val="0"/>
              </a:spcBef>
              <a:spcAft>
                <a:spcPts val="0"/>
              </a:spcAft>
              <a:buSzPts val="1300"/>
              <a:buChar char="❏"/>
            </a:pPr>
            <a:r>
              <a:rPr lang="en" sz="1300"/>
              <a:t>Leverage advanced ML to  filter out obvious hoaxes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Galaxy Background Breakthrough XL by Slidesgo">
  <a:themeElements>
    <a:clrScheme name="Simple Light">
      <a:dk1>
        <a:srgbClr val="000000"/>
      </a:dk1>
      <a:lt1>
        <a:srgbClr val="FFFFFF"/>
      </a:lt1>
      <a:dk2>
        <a:srgbClr val="682DD3"/>
      </a:dk2>
      <a:lt2>
        <a:srgbClr val="631E7B"/>
      </a:lt2>
      <a:accent1>
        <a:srgbClr val="3A15A2"/>
      </a:accent1>
      <a:accent2>
        <a:srgbClr val="000000"/>
      </a:accent2>
      <a:accent3>
        <a:srgbClr val="FFFFFF"/>
      </a:accent3>
      <a:accent4>
        <a:srgbClr val="682DD3"/>
      </a:accent4>
      <a:accent5>
        <a:srgbClr val="631E7B"/>
      </a:accent5>
      <a:accent6>
        <a:srgbClr val="3A15A2"/>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